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204E6FF-D3C9-4894-8CE7-DFB0A0C6E7E7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E531A10-4053-4A3D-9F15-149F0C1EE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E6FF-D3C9-4894-8CE7-DFB0A0C6E7E7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1A10-4053-4A3D-9F15-149F0C1EE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E6FF-D3C9-4894-8CE7-DFB0A0C6E7E7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1A10-4053-4A3D-9F15-149F0C1EE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204E6FF-D3C9-4894-8CE7-DFB0A0C6E7E7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1A10-4053-4A3D-9F15-149F0C1EE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204E6FF-D3C9-4894-8CE7-DFB0A0C6E7E7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E531A10-4053-4A3D-9F15-149F0C1EE61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204E6FF-D3C9-4894-8CE7-DFB0A0C6E7E7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E531A10-4053-4A3D-9F15-149F0C1EE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204E6FF-D3C9-4894-8CE7-DFB0A0C6E7E7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E531A10-4053-4A3D-9F15-149F0C1EE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E6FF-D3C9-4894-8CE7-DFB0A0C6E7E7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1A10-4053-4A3D-9F15-149F0C1EE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204E6FF-D3C9-4894-8CE7-DFB0A0C6E7E7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E531A10-4053-4A3D-9F15-149F0C1EE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204E6FF-D3C9-4894-8CE7-DFB0A0C6E7E7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E531A10-4053-4A3D-9F15-149F0C1EE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204E6FF-D3C9-4894-8CE7-DFB0A0C6E7E7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E531A10-4053-4A3D-9F15-149F0C1EE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204E6FF-D3C9-4894-8CE7-DFB0A0C6E7E7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E531A10-4053-4A3D-9F15-149F0C1EE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544" y="1676400"/>
            <a:ext cx="8062912" cy="1371600"/>
          </a:xfrm>
        </p:spPr>
        <p:txBody>
          <a:bodyPr/>
          <a:lstStyle/>
          <a:p>
            <a:r>
              <a:rPr lang="en-US" b="1" dirty="0" smtClean="0"/>
              <a:t>DESAIN BARANG DAN JASA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124200"/>
            <a:ext cx="8062912" cy="103108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BAB 5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Peluncuran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err="1" smtClean="0"/>
              <a:t>Faktor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didesain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variasi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perakitan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negetif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Desain</a:t>
            </a:r>
            <a:r>
              <a:rPr lang="en-US" dirty="0" smtClean="0"/>
              <a:t> Modular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Produk</a:t>
            </a:r>
            <a:r>
              <a:rPr lang="en-US" dirty="0" smtClean="0"/>
              <a:t> –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didesain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komponen-komponen</a:t>
            </a:r>
            <a:r>
              <a:rPr lang="en-US" dirty="0" smtClean="0"/>
              <a:t> yang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tersegmentasi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Berbantu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(CAD)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Manufakturing</a:t>
            </a:r>
            <a:r>
              <a:rPr lang="en-US" dirty="0" smtClean="0"/>
              <a:t> </a:t>
            </a:r>
            <a:r>
              <a:rPr lang="en-US" dirty="0" err="1" smtClean="0"/>
              <a:t>Berbantu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(CAM)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mrndesain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mempersiapkan</a:t>
            </a:r>
            <a:r>
              <a:rPr lang="en-US" dirty="0" smtClean="0"/>
              <a:t> </a:t>
            </a:r>
            <a:r>
              <a:rPr lang="en-US" dirty="0" err="1" smtClean="0"/>
              <a:t>dokumentasi</a:t>
            </a:r>
            <a:r>
              <a:rPr lang="en-US" dirty="0" smtClean="0"/>
              <a:t> </a:t>
            </a:r>
            <a:r>
              <a:rPr lang="en-US" dirty="0" err="1" smtClean="0"/>
              <a:t>teknis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interaktif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Realitas</a:t>
            </a:r>
            <a:r>
              <a:rPr lang="en-US" dirty="0" smtClean="0"/>
              <a:t> Virtual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Bentuk</a:t>
            </a:r>
            <a:r>
              <a:rPr lang="en-US" dirty="0" smtClean="0"/>
              <a:t> visual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menggantikan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riil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yang </a:t>
            </a:r>
            <a:r>
              <a:rPr lang="en-US" dirty="0" err="1" smtClean="0"/>
              <a:t>mengarahkan</a:t>
            </a:r>
            <a:r>
              <a:rPr lang="en-US" dirty="0" smtClean="0"/>
              <a:t>,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ekonomis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Keberlanjutan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(LCA).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Rngkaian</a:t>
            </a:r>
            <a:r>
              <a:rPr lang="en-US" dirty="0" smtClean="0"/>
              <a:t> </a:t>
            </a:r>
            <a:r>
              <a:rPr lang="en-US" dirty="0" err="1" smtClean="0"/>
              <a:t>Kesatuan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82808"/>
            <a:ext cx="7924800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Internal</a:t>
            </a:r>
          </a:p>
          <a:p>
            <a:r>
              <a:rPr lang="en-US" dirty="0" err="1" smtClean="0"/>
              <a:t>Pemindahan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internal.</a:t>
            </a:r>
          </a:p>
          <a:p>
            <a:pPr>
              <a:buNone/>
            </a:pP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Eksternal</a:t>
            </a:r>
            <a:endParaRPr lang="en-US" dirty="0" smtClean="0"/>
          </a:p>
          <a:p>
            <a:r>
              <a:rPr lang="en-US" dirty="0" err="1" smtClean="0"/>
              <a:t>Membeli</a:t>
            </a:r>
            <a:r>
              <a:rPr lang="en-US" dirty="0" smtClean="0"/>
              <a:t> </a:t>
            </a:r>
            <a:r>
              <a:rPr lang="en-US" dirty="0" err="1" smtClean="0"/>
              <a:t>teknogi</a:t>
            </a:r>
            <a:endParaRPr lang="en-US" dirty="0" smtClean="0"/>
          </a:p>
          <a:p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ventura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endParaRPr lang="en-US" dirty="0" smtClean="0"/>
          </a:p>
          <a:p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aliansi</a:t>
            </a:r>
            <a:endParaRPr lang="en-US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1666526"/>
          </a:xfrm>
        </p:spPr>
        <p:txBody>
          <a:bodyPr/>
          <a:lstStyle/>
          <a:p>
            <a:r>
              <a:rPr lang="en-US" dirty="0" err="1" smtClean="0"/>
              <a:t>Pendefinisian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391400" cy="4854608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Beli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memproduksi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membelinya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eksternal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pengkodean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yang </a:t>
            </a:r>
            <a:r>
              <a:rPr lang="en-US" dirty="0" err="1" smtClean="0"/>
              <a:t>memerinci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, </a:t>
            </a:r>
            <a:r>
              <a:rPr lang="en-US" dirty="0" err="1" smtClean="0"/>
              <a:t>bentuk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pemrosesan</a:t>
            </a:r>
            <a:r>
              <a:rPr lang="en-US" dirty="0" smtClean="0"/>
              <a:t>;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pengelompokan</a:t>
            </a:r>
            <a:r>
              <a:rPr lang="en-US" dirty="0" smtClean="0"/>
              <a:t> </a:t>
            </a:r>
            <a:r>
              <a:rPr lang="en-US" dirty="0" err="1" smtClean="0"/>
              <a:t>produk-produk</a:t>
            </a:r>
            <a:r>
              <a:rPr lang="en-US" dirty="0" smtClean="0"/>
              <a:t> </a:t>
            </a:r>
            <a:r>
              <a:rPr lang="en-US" dirty="0" err="1" smtClean="0"/>
              <a:t>serupa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Kita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mengulas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singkat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perakitan</a:t>
            </a:r>
            <a:endParaRPr lang="en-US" dirty="0" smtClean="0"/>
          </a:p>
          <a:p>
            <a:r>
              <a:rPr lang="en-US" dirty="0" err="1" smtClean="0"/>
              <a:t>Grafik</a:t>
            </a:r>
            <a:r>
              <a:rPr lang="en-US" dirty="0" smtClean="0"/>
              <a:t> </a:t>
            </a:r>
            <a:r>
              <a:rPr lang="en-US" dirty="0" err="1" smtClean="0"/>
              <a:t>perakitan</a:t>
            </a:r>
            <a:endParaRPr lang="en-US" dirty="0" smtClean="0"/>
          </a:p>
          <a:p>
            <a:r>
              <a:rPr lang="en-US" dirty="0" err="1" smtClean="0"/>
              <a:t>Lembaran</a:t>
            </a:r>
            <a:r>
              <a:rPr lang="en-US" dirty="0" smtClean="0"/>
              <a:t> </a:t>
            </a:r>
            <a:r>
              <a:rPr lang="en-US" dirty="0" err="1" smtClean="0"/>
              <a:t>rute</a:t>
            </a:r>
            <a:endParaRPr lang="en-US" dirty="0" smtClean="0"/>
          </a:p>
          <a:p>
            <a:r>
              <a:rPr lang="en-US" dirty="0" err="1" smtClean="0"/>
              <a:t>Petunjuk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 smtClean="0"/>
          </a:p>
          <a:p>
            <a:r>
              <a:rPr lang="en-US" dirty="0" err="1" smtClean="0"/>
              <a:t>Pemberitahuan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perekayasaan</a:t>
            </a:r>
            <a:endParaRPr lang="en-US" dirty="0" smtClean="0"/>
          </a:p>
          <a:p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konfigurasi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Rantai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(PCN)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Analisis</a:t>
            </a:r>
            <a:r>
              <a:rPr lang="en-US" dirty="0" smtClean="0"/>
              <a:t> yang </a:t>
            </a:r>
            <a:r>
              <a:rPr lang="en-US" dirty="0" err="1" smtClean="0"/>
              <a:t>memfokuskan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didesain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mengoptimalkan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.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diatur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partisipan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Wilayah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endParaRPr lang="en-US" dirty="0" smtClean="0"/>
          </a:p>
          <a:p>
            <a:r>
              <a:rPr lang="en-US" dirty="0" smtClean="0"/>
              <a:t>Wilayah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pengganti</a:t>
            </a:r>
            <a:endParaRPr lang="en-US" dirty="0" smtClean="0"/>
          </a:p>
          <a:p>
            <a:r>
              <a:rPr lang="en-US" dirty="0" smtClean="0"/>
              <a:t>Wilayah </a:t>
            </a:r>
            <a:r>
              <a:rPr lang="en-US" dirty="0" err="1" smtClean="0"/>
              <a:t>pemrosesan</a:t>
            </a:r>
            <a:r>
              <a:rPr lang="en-US" dirty="0" smtClean="0"/>
              <a:t> </a:t>
            </a:r>
            <a:r>
              <a:rPr lang="en-US" dirty="0" err="1" smtClean="0"/>
              <a:t>independen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7494"/>
            <a:ext cx="7772400" cy="1104106"/>
          </a:xfrm>
        </p:spPr>
        <p:txBody>
          <a:bodyPr/>
          <a:lstStyle/>
          <a:p>
            <a:r>
              <a:rPr lang="en-US" dirty="0" err="1" smtClean="0"/>
              <a:t>Penambahan</a:t>
            </a:r>
            <a:r>
              <a:rPr lang="en-US" dirty="0" smtClean="0"/>
              <a:t> </a:t>
            </a:r>
            <a:r>
              <a:rPr lang="en-US" dirty="0" err="1" smtClean="0"/>
              <a:t>Efisiensi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162800" cy="441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Cara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membatasi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Membatasi</a:t>
            </a:r>
            <a:r>
              <a:rPr lang="en-US" dirty="0" smtClean="0"/>
              <a:t> </a:t>
            </a:r>
            <a:r>
              <a:rPr lang="en-US" dirty="0" err="1" smtClean="0"/>
              <a:t>Opsi</a:t>
            </a:r>
            <a:endParaRPr lang="en-US" dirty="0" smtClean="0"/>
          </a:p>
          <a:p>
            <a:r>
              <a:rPr lang="en-US" dirty="0" err="1" smtClean="0"/>
              <a:t>Menunda</a:t>
            </a:r>
            <a:r>
              <a:rPr lang="en-US" dirty="0" smtClean="0"/>
              <a:t> </a:t>
            </a:r>
            <a:r>
              <a:rPr lang="en-US" dirty="0" err="1" smtClean="0"/>
              <a:t>Kustomisasi</a:t>
            </a:r>
            <a:endParaRPr lang="en-US" dirty="0" smtClean="0"/>
          </a:p>
          <a:p>
            <a:r>
              <a:rPr lang="en-US" dirty="0" err="1" smtClean="0"/>
              <a:t>Modularisasi</a:t>
            </a:r>
            <a:endParaRPr lang="en-US" dirty="0" smtClean="0"/>
          </a:p>
          <a:p>
            <a:r>
              <a:rPr lang="en-US" dirty="0" err="1" smtClean="0"/>
              <a:t>Otomatisasi</a:t>
            </a:r>
            <a:endParaRPr lang="en-US" dirty="0" smtClean="0"/>
          </a:p>
          <a:p>
            <a:r>
              <a:rPr lang="en-US" dirty="0" err="1" smtClean="0"/>
              <a:t>Momen</a:t>
            </a:r>
            <a:r>
              <a:rPr lang="en-US" dirty="0" smtClean="0"/>
              <a:t> </a:t>
            </a:r>
            <a:r>
              <a:rPr lang="en-US" dirty="0" err="1" smtClean="0"/>
              <a:t>Kebenaran</a:t>
            </a:r>
            <a:endParaRPr lang="en-US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Penerapan</a:t>
            </a:r>
            <a:r>
              <a:rPr lang="en-US" sz="3600" dirty="0" smtClean="0"/>
              <a:t> </a:t>
            </a:r>
            <a:r>
              <a:rPr lang="en-US" sz="3600" dirty="0" err="1" smtClean="0"/>
              <a:t>Pohon</a:t>
            </a:r>
            <a:r>
              <a:rPr lang="en-US" sz="3600" dirty="0" smtClean="0"/>
              <a:t> </a:t>
            </a:r>
            <a:r>
              <a:rPr lang="en-US" sz="3600" dirty="0" err="1" smtClean="0"/>
              <a:t>Keputusan</a:t>
            </a:r>
            <a:r>
              <a:rPr lang="en-US" sz="3600" dirty="0" smtClean="0"/>
              <a:t> (Decision Trees) </a:t>
            </a:r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en-US" sz="3600" dirty="0" err="1" smtClean="0"/>
              <a:t>Desain</a:t>
            </a:r>
            <a:r>
              <a:rPr lang="en-US" sz="3600" dirty="0" smtClean="0"/>
              <a:t> </a:t>
            </a:r>
            <a:r>
              <a:rPr lang="en-US" sz="3600" dirty="0" err="1" smtClean="0"/>
              <a:t>Produk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pohon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Pastikan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alternatif</a:t>
            </a:r>
            <a:r>
              <a:rPr lang="en-US" dirty="0" smtClean="0"/>
              <a:t> yang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alamiahnya</a:t>
            </a:r>
            <a:r>
              <a:rPr lang="en-US" dirty="0" smtClean="0"/>
              <a:t> </a:t>
            </a:r>
            <a:r>
              <a:rPr lang="en-US" dirty="0" err="1" smtClean="0"/>
              <a:t>disertakan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pohon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akhit</a:t>
            </a:r>
            <a:r>
              <a:rPr lang="en-US" dirty="0" smtClean="0"/>
              <a:t> </a:t>
            </a:r>
            <a:r>
              <a:rPr lang="en-US" dirty="0" err="1" smtClean="0"/>
              <a:t>cabag</a:t>
            </a:r>
            <a:r>
              <a:rPr lang="en-US" dirty="0" smtClean="0"/>
              <a:t> yang </a:t>
            </a:r>
            <a:r>
              <a:rPr lang="en-US" dirty="0" err="1" smtClean="0"/>
              <a:t>tepat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Tujuannya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Transisi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seni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kapan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memindahkan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; </a:t>
            </a:r>
            <a:r>
              <a:rPr lang="en-US" dirty="0" err="1" smtClean="0"/>
              <a:t>pemindahan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transisi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PEMILIHAN BARANG DAN JASA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	Perusahaan-</a:t>
            </a:r>
            <a:r>
              <a:rPr lang="en-US" dirty="0" err="1" smtClean="0"/>
              <a:t>perusahaan</a:t>
            </a:r>
            <a:r>
              <a:rPr lang="en-US" dirty="0" smtClean="0"/>
              <a:t> global  </a:t>
            </a:r>
            <a:r>
              <a:rPr lang="en-US" dirty="0" err="1" smtClean="0"/>
              <a:t>seperti</a:t>
            </a:r>
            <a:r>
              <a:rPr lang="en-US" dirty="0" smtClean="0"/>
              <a:t> Regal Marine </a:t>
            </a:r>
            <a:r>
              <a:rPr lang="en-US" dirty="0" err="1" smtClean="0"/>
              <a:t>tahu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keberadaan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yang </a:t>
            </a:r>
            <a:r>
              <a:rPr lang="en-US" dirty="0" err="1" smtClean="0"/>
              <a:t>disediakannya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mengaitkan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, </a:t>
            </a:r>
            <a:r>
              <a:rPr lang="en-US" dirty="0" err="1" smtClean="0"/>
              <a:t>pangsa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(</a:t>
            </a:r>
            <a:r>
              <a:rPr lang="en-US" i="1" dirty="0" smtClean="0"/>
              <a:t>product life cycle),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mendefinisikan</a:t>
            </a:r>
            <a:r>
              <a:rPr lang="en-US" i="1" dirty="0" smtClean="0"/>
              <a:t> </a:t>
            </a:r>
            <a:r>
              <a:rPr lang="en-US" i="1" dirty="0" err="1" smtClean="0"/>
              <a:t>luasnya</a:t>
            </a:r>
            <a:r>
              <a:rPr lang="en-US" i="1" dirty="0" smtClean="0"/>
              <a:t> </a:t>
            </a:r>
            <a:r>
              <a:rPr lang="en-US" i="1" dirty="0" err="1" smtClean="0"/>
              <a:t>lini</a:t>
            </a:r>
            <a:r>
              <a:rPr lang="en-US" i="1" dirty="0" smtClean="0"/>
              <a:t> </a:t>
            </a:r>
            <a:r>
              <a:rPr lang="en-US" i="1" dirty="0" err="1" smtClean="0"/>
              <a:t>produk</a:t>
            </a:r>
            <a:r>
              <a:rPr lang="en-US" i="1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67494"/>
            <a:ext cx="6858000" cy="1399032"/>
          </a:xfrm>
        </p:spPr>
        <p:txBody>
          <a:bodyPr/>
          <a:lstStyle/>
          <a:p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882808"/>
            <a:ext cx="7010400" cy="4572000"/>
          </a:xfrm>
        </p:spPr>
        <p:txBody>
          <a:bodyPr/>
          <a:lstStyle/>
          <a:p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keunggulan</a:t>
            </a:r>
            <a:r>
              <a:rPr lang="en-US" dirty="0" smtClean="0"/>
              <a:t> </a:t>
            </a:r>
            <a:r>
              <a:rPr lang="en-US" dirty="0" err="1" smtClean="0"/>
              <a:t>kompetitif</a:t>
            </a:r>
            <a:endParaRPr lang="en-US" dirty="0" smtClean="0"/>
          </a:p>
          <a:p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 smtClean="0"/>
          </a:p>
          <a:p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endParaRPr lang="en-US" dirty="0" smtClean="0"/>
          </a:p>
          <a:p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27906"/>
          </a:xfrm>
        </p:spPr>
        <p:txBody>
          <a:bodyPr/>
          <a:lstStyle/>
          <a:p>
            <a:r>
              <a:rPr lang="en-US" dirty="0" err="1" smtClean="0"/>
              <a:t>Penciptaan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01000" cy="3962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dirty="0" smtClean="0"/>
              <a:t>		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menguntungkan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penuh</a:t>
            </a:r>
            <a:r>
              <a:rPr lang="en-US" sz="2400" dirty="0" smtClean="0"/>
              <a:t> </a:t>
            </a:r>
            <a:r>
              <a:rPr lang="en-US" sz="2400" dirty="0" err="1" smtClean="0"/>
              <a:t>semangat</a:t>
            </a:r>
            <a:r>
              <a:rPr lang="en-US" sz="2400" dirty="0" smtClean="0"/>
              <a:t> </a:t>
            </a:r>
            <a:r>
              <a:rPr lang="en-US" sz="2400" dirty="0" err="1" smtClean="0"/>
              <a:t>memusatkan</a:t>
            </a:r>
            <a:r>
              <a:rPr lang="en-US" sz="2400" dirty="0" smtClean="0"/>
              <a:t> </a:t>
            </a:r>
            <a:r>
              <a:rPr lang="en-US" sz="2400" dirty="0" err="1" smtClean="0"/>
              <a:t>perhatian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kesempatan</a:t>
            </a:r>
            <a:r>
              <a:rPr lang="en-US" sz="2400" dirty="0" smtClean="0"/>
              <a:t>, </a:t>
            </a:r>
            <a:r>
              <a:rPr lang="en-US" sz="2400" dirty="0" err="1" smtClean="0"/>
              <a:t>sbb</a:t>
            </a:r>
            <a:r>
              <a:rPr lang="en-US" sz="2400" dirty="0" smtClean="0"/>
              <a:t>:</a:t>
            </a:r>
          </a:p>
          <a:p>
            <a:r>
              <a:rPr lang="en-US" sz="2400" dirty="0" err="1" smtClean="0"/>
              <a:t>Memahami</a:t>
            </a:r>
            <a:r>
              <a:rPr lang="en-US" sz="2400" dirty="0" smtClean="0"/>
              <a:t> </a:t>
            </a:r>
            <a:r>
              <a:rPr lang="en-US" sz="2400" dirty="0" err="1" smtClean="0"/>
              <a:t>pelanggan</a:t>
            </a:r>
            <a:endParaRPr lang="en-US" sz="2400" dirty="0" smtClean="0"/>
          </a:p>
          <a:p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ekonomis</a:t>
            </a:r>
            <a:endParaRPr lang="en-US" sz="2400" dirty="0" smtClean="0"/>
          </a:p>
          <a:p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sosiologi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demografi</a:t>
            </a:r>
            <a:endParaRPr lang="en-US" sz="2400" dirty="0" smtClean="0"/>
          </a:p>
          <a:p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teknologi</a:t>
            </a:r>
            <a:endParaRPr lang="en-US" sz="2400" dirty="0" smtClean="0"/>
          </a:p>
          <a:p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politik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hukum</a:t>
            </a:r>
            <a:endParaRPr lang="en-US" sz="2400" dirty="0" smtClean="0"/>
          </a:p>
          <a:p>
            <a:r>
              <a:rPr lang="en-US" sz="2400" dirty="0" err="1" smtClean="0"/>
              <a:t>Perubahan</a:t>
            </a:r>
            <a:r>
              <a:rPr lang="en-US" sz="2400" dirty="0" smtClean="0"/>
              <a:t> lain </a:t>
            </a:r>
            <a:r>
              <a:rPr lang="en-US" sz="2400" dirty="0" err="1" smtClean="0"/>
              <a:t>mungkin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melahirkan</a:t>
            </a:r>
            <a:r>
              <a:rPr lang="en-US" sz="2400" dirty="0" smtClean="0"/>
              <a:t> </a:t>
            </a:r>
            <a:r>
              <a:rPr lang="en-US" sz="2400" dirty="0" err="1" smtClean="0"/>
              <a:t>praktik</a:t>
            </a:r>
            <a:r>
              <a:rPr lang="en-US" sz="2400" dirty="0" smtClean="0"/>
              <a:t> </a:t>
            </a:r>
            <a:r>
              <a:rPr lang="en-US" sz="2400" dirty="0" err="1" smtClean="0"/>
              <a:t>pasar</a:t>
            </a:r>
            <a:r>
              <a:rPr lang="en-US" sz="2400" dirty="0" smtClean="0"/>
              <a:t>, standard </a:t>
            </a:r>
            <a:r>
              <a:rPr lang="en-US" sz="2400" dirty="0" err="1" smtClean="0"/>
              <a:t>profesional</a:t>
            </a:r>
            <a:r>
              <a:rPr lang="en-US" sz="2400" dirty="0" smtClean="0"/>
              <a:t>, </a:t>
            </a:r>
            <a:r>
              <a:rPr lang="en-US" sz="2400" dirty="0" err="1" smtClean="0"/>
              <a:t>pemasok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distributor.</a:t>
            </a:r>
            <a:endParaRPr lang="en-US" sz="24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PENGEMBANGAN PRODUK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pengenbangan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mengaitkan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R&amp;D, </a:t>
            </a:r>
            <a:r>
              <a:rPr lang="en-US" dirty="0" err="1" smtClean="0"/>
              <a:t>teknis</a:t>
            </a:r>
            <a:r>
              <a:rPr lang="en-US" dirty="0" smtClean="0"/>
              <a:t>, </a:t>
            </a:r>
            <a:r>
              <a:rPr lang="en-US" dirty="0" err="1" smtClean="0"/>
              <a:t>pemasaran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. Perusahaan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,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keahlian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Penyebaran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(QFD)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882808"/>
            <a:ext cx="6934200" cy="4572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menerjemahkannya</a:t>
            </a:r>
            <a:r>
              <a:rPr lang="en-US" dirty="0" smtClean="0"/>
              <a:t> </a:t>
            </a:r>
            <a:r>
              <a:rPr lang="en-US" dirty="0" err="1" smtClean="0"/>
              <a:t>kedalam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dimengerti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area </a:t>
            </a:r>
            <a:r>
              <a:rPr lang="en-US" dirty="0" err="1" smtClean="0"/>
              <a:t>fungsional</a:t>
            </a:r>
            <a:r>
              <a:rPr lang="en-US" dirty="0" smtClean="0"/>
              <a:t>.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QFD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b="1" dirty="0" err="1" smtClean="0"/>
              <a:t>rumah</a:t>
            </a:r>
            <a:r>
              <a:rPr lang="en-US" b="1" dirty="0" smtClean="0"/>
              <a:t> </a:t>
            </a:r>
            <a:r>
              <a:rPr lang="en-US" b="1" dirty="0" err="1" smtClean="0"/>
              <a:t>kualitas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house of quality).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, </a:t>
            </a:r>
            <a:r>
              <a:rPr lang="en-US" dirty="0" err="1" smtClean="0"/>
              <a:t>kami</a:t>
            </a:r>
            <a:r>
              <a:rPr lang="en-US" dirty="0" smtClean="0"/>
              <a:t> </a:t>
            </a:r>
            <a:r>
              <a:rPr lang="en-US" dirty="0" err="1" smtClean="0"/>
              <a:t>tunjukkan</a:t>
            </a:r>
            <a:r>
              <a:rPr lang="en-US" dirty="0" smtClean="0"/>
              <a:t> 7 </a:t>
            </a:r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Mengidentifikasikan</a:t>
            </a:r>
            <a:r>
              <a:rPr lang="en-US" dirty="0" smtClean="0"/>
              <a:t> </a:t>
            </a:r>
            <a:r>
              <a:rPr lang="en-US" dirty="0" err="1" smtClean="0"/>
              <a:t>keinginan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Mengidentifikasikan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/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akana</a:t>
            </a:r>
            <a:r>
              <a:rPr lang="en-US" dirty="0" smtClean="0"/>
              <a:t> </a:t>
            </a:r>
            <a:r>
              <a:rPr lang="en-US" dirty="0" err="1" smtClean="0"/>
              <a:t>memuaskan</a:t>
            </a:r>
            <a:r>
              <a:rPr lang="en-US" dirty="0" smtClean="0"/>
              <a:t> </a:t>
            </a:r>
            <a:r>
              <a:rPr lang="en-US" dirty="0" err="1" smtClean="0"/>
              <a:t>keinginan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531180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keinginan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barapa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 smtClean="0"/>
          </a:p>
          <a:p>
            <a:r>
              <a:rPr lang="en-US" dirty="0" err="1" smtClean="0"/>
              <a:t>Mengidentifikasikan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peringkat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Mengevaluasi</a:t>
            </a:r>
            <a:r>
              <a:rPr lang="en-US" dirty="0" smtClean="0"/>
              <a:t> </a:t>
            </a:r>
            <a:r>
              <a:rPr lang="en-US" dirty="0" err="1" smtClean="0"/>
              <a:t>persaingan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dirty="0" err="1" smtClean="0"/>
              <a:t>teknis</a:t>
            </a:r>
            <a:r>
              <a:rPr lang="en-US" dirty="0" smtClean="0"/>
              <a:t> yang </a:t>
            </a:r>
            <a:r>
              <a:rPr lang="en-US" dirty="0" err="1" smtClean="0"/>
              <a:t>diinginkan</a:t>
            </a:r>
            <a:r>
              <a:rPr lang="en-US" dirty="0" smtClean="0"/>
              <a:t>, 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kompetitor</a:t>
            </a:r>
            <a:r>
              <a:rPr lang="en-US" dirty="0" smtClean="0"/>
              <a:t> </a:t>
            </a:r>
            <a:r>
              <a:rPr lang="en-US" dirty="0" err="1" smtClean="0"/>
              <a:t>melawan</a:t>
            </a:r>
            <a:r>
              <a:rPr lang="en-US" dirty="0" smtClean="0"/>
              <a:t> </a:t>
            </a:r>
            <a:r>
              <a:rPr lang="en-US" dirty="0" err="1" smtClean="0"/>
              <a:t>atribut-atribut</a:t>
            </a:r>
            <a:r>
              <a:rPr lang="en-US" dirty="0" smtClean="0"/>
              <a:t> </a:t>
            </a:r>
            <a:r>
              <a:rPr lang="en-US" dirty="0" err="1" smtClean="0"/>
              <a:t>terebut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Mengorganisasikan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err="1" smtClean="0"/>
              <a:t>Empat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mengorganisasikan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Pendekatan</a:t>
            </a:r>
            <a:r>
              <a:rPr lang="en-US" dirty="0" smtClean="0"/>
              <a:t> AS </a:t>
            </a:r>
            <a:r>
              <a:rPr lang="en-US" dirty="0" err="1" smtClean="0"/>
              <a:t>tradisional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departemen-departemen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yang </a:t>
            </a:r>
            <a:r>
              <a:rPr lang="en-US" dirty="0" err="1" smtClean="0"/>
              <a:t>populer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menetapkan</a:t>
            </a:r>
            <a:r>
              <a:rPr lang="en-US" dirty="0" smtClean="0"/>
              <a:t> </a:t>
            </a:r>
            <a:r>
              <a:rPr lang="en-US" dirty="0" err="1" smtClean="0"/>
              <a:t>manajer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“</a:t>
            </a:r>
            <a:r>
              <a:rPr lang="en-US" dirty="0" err="1" smtClean="0"/>
              <a:t>pemenang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endParaRPr lang="en-US" dirty="0" smtClean="0"/>
          </a:p>
          <a:p>
            <a:r>
              <a:rPr lang="en-US" dirty="0" err="1" smtClean="0"/>
              <a:t>Pendekataan</a:t>
            </a:r>
            <a:r>
              <a:rPr lang="en-US" dirty="0" smtClean="0"/>
              <a:t> </a:t>
            </a:r>
            <a:r>
              <a:rPr lang="en-US" dirty="0" err="1" smtClean="0"/>
              <a:t>keempat</a:t>
            </a:r>
            <a:r>
              <a:rPr lang="en-US" dirty="0" smtClean="0"/>
              <a:t>, </a:t>
            </a:r>
            <a:r>
              <a:rPr lang="en-US" dirty="0" err="1" smtClean="0"/>
              <a:t>memotong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membagi-bagi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, </a:t>
            </a:r>
            <a:r>
              <a:rPr lang="en-US" dirty="0" err="1" smtClean="0"/>
              <a:t>teknik</a:t>
            </a:r>
            <a:r>
              <a:rPr lang="en-US" dirty="0" smtClean="0"/>
              <a:t>, </a:t>
            </a:r>
            <a:r>
              <a:rPr lang="en-US" dirty="0" err="1" smtClean="0"/>
              <a:t>produksi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sebagainya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7494"/>
            <a:ext cx="7924800" cy="1399032"/>
          </a:xfrm>
        </p:spPr>
        <p:txBody>
          <a:bodyPr/>
          <a:lstStyle/>
          <a:p>
            <a:r>
              <a:rPr lang="en-US" dirty="0" err="1" smtClean="0"/>
              <a:t>Manufakturabilitas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Perekayasaan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82808"/>
            <a:ext cx="7315200" cy="4572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manufakturabilitas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perekayasaan</a:t>
            </a:r>
            <a:r>
              <a:rPr lang="en-US" dirty="0" smtClean="0"/>
              <a:t> (</a:t>
            </a:r>
            <a:r>
              <a:rPr lang="en-US" i="1" dirty="0" smtClean="0"/>
              <a:t>manufacturability and value engineering)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yang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memperbaiki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, </a:t>
            </a:r>
            <a:r>
              <a:rPr lang="en-US" dirty="0" err="1" smtClean="0"/>
              <a:t>produksi</a:t>
            </a:r>
            <a:r>
              <a:rPr lang="en-US" dirty="0" smtClean="0"/>
              <a:t>,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perawatan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pengurangan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yang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nyata</a:t>
            </a:r>
            <a:r>
              <a:rPr lang="en-US" dirty="0" smtClean="0"/>
              <a:t>,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manufakturabilitas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perekayasaan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 Hal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Pengurangan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Standardisasi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fungsional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perawatan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 smtClean="0"/>
          </a:p>
          <a:p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329</TotalTime>
  <Words>301</Words>
  <Application>Microsoft Office PowerPoint</Application>
  <PresentationFormat>On-screen Show (4:3)</PresentationFormat>
  <Paragraphs>102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Century Gothic</vt:lpstr>
      <vt:lpstr>Verdana</vt:lpstr>
      <vt:lpstr>Wingdings 2</vt:lpstr>
      <vt:lpstr>Verve</vt:lpstr>
      <vt:lpstr>DESAIN BARANG DAN JASA</vt:lpstr>
      <vt:lpstr>PEMILIHAN BARANG DAN JASA</vt:lpstr>
      <vt:lpstr>Keputusan produk</vt:lpstr>
      <vt:lpstr>Penciptaan Produk Baru</vt:lpstr>
      <vt:lpstr>PENGEMBANGAN PRODUK</vt:lpstr>
      <vt:lpstr>Penyebaran Fungsi Kualitas (QFD)</vt:lpstr>
      <vt:lpstr>PowerPoint Presentation</vt:lpstr>
      <vt:lpstr>Mengorganisasikan Pengembangan Produk</vt:lpstr>
      <vt:lpstr>Manufakturabilitas dan Perekayasaan Nilai</vt:lpstr>
      <vt:lpstr>Peluncuran Desain Produk</vt:lpstr>
      <vt:lpstr>Rngkaian Kesatuan Pengembangan Produk</vt:lpstr>
      <vt:lpstr>Pendefinisian Produk</vt:lpstr>
      <vt:lpstr>Dokumen untuk Produksi</vt:lpstr>
      <vt:lpstr>Desain Jasa</vt:lpstr>
      <vt:lpstr>Penambahan Efisiensi Jasa</vt:lpstr>
      <vt:lpstr>Penerapan Pohon Keputusan (Decision Trees) untuk Desain Produk.</vt:lpstr>
      <vt:lpstr>Transisi ke Produksi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DESAIN BARANG DAN JASA</dc:title>
  <dc:creator>andy</dc:creator>
  <cp:lastModifiedBy>V A I O</cp:lastModifiedBy>
  <cp:revision>33</cp:revision>
  <dcterms:created xsi:type="dcterms:W3CDTF">2015-06-16T13:49:20Z</dcterms:created>
  <dcterms:modified xsi:type="dcterms:W3CDTF">2019-09-15T07:16:11Z</dcterms:modified>
</cp:coreProperties>
</file>