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2" r:id="rId6"/>
    <p:sldId id="263" r:id="rId7"/>
    <p:sldId id="259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6C390-FEF0-43D8-8B79-EE18178EB122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03AB8-2DA1-4289-8344-CD1A0523C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7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3AB8-2DA1-4289-8344-CD1A0523CC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0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3AB8-2DA1-4289-8344-CD1A0523CC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8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8069-8F7D-4967-A8D8-6A359D281194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C9831-896B-4C80-9705-A03C6922E4A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1F77-F5BA-4991-9AC6-C9FEDB62AB5D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D8F85-D234-4542-B006-036EACBA4B7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BEB3C-8846-4AC3-9F2A-59F6575E5337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D1D2-BF5F-4716-8DD5-261BA1E1BB4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E2D47-E614-4BAE-8C38-BB497040903E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1262-7DEC-4C01-8906-580058A63D6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B4F92-ED01-40E5-803D-EB7AFD33A819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26D73-8B24-42EF-8D2B-4663673CD02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1EE13-E0A8-4B51-9C55-40100C9FDA4C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EF874-6015-42D9-96D6-30DBD5B3ADA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CB301-A070-42DE-83B1-578521CDC939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6B20-A2A0-411E-8850-BAB9FBB10A7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33E8F-E2D8-4324-8454-2CEA62170D4D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44E6-022E-4247-8E2A-58C08FE16EF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1937-B402-4658-876A-358571CBE1CE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A0585-5472-42FB-BCBF-5F133A5DE44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A534-D74F-41CC-978A-DD13AD931A10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1213A-0171-4D53-9EF1-01444116707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C75F-893A-46E2-9C6D-8F1995D3CA88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6235-B622-408E-A722-3F3301BAEE1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C71E53-1EE2-4D09-B18F-2F66B075502B}" type="datetimeFigureOut">
              <a:rPr lang="fr-FR"/>
              <a:pPr>
                <a:defRPr/>
              </a:pPr>
              <a:t>15/09/2019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862348-DB07-425C-B116-58E7A91A8E3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371600" y="928670"/>
            <a:ext cx="7772400" cy="1357322"/>
          </a:xfrm>
        </p:spPr>
        <p:txBody>
          <a:bodyPr/>
          <a:lstStyle/>
          <a:p>
            <a:r>
              <a:rPr lang="en-US" sz="6600" dirty="0" smtClean="0">
                <a:solidFill>
                  <a:srgbClr val="FF0000"/>
                </a:solidFill>
                <a:latin typeface="Algerian" pitchFamily="82" charset="0"/>
              </a:rPr>
              <a:t>BAB 2</a:t>
            </a:r>
            <a:endParaRPr lang="fr-CA" sz="6000" dirty="0" smtClean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743200" y="2428868"/>
            <a:ext cx="6400800" cy="1971693"/>
          </a:xfrm>
        </p:spPr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Strategi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Operasi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dalam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sebuah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Lingkungan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Global</a:t>
            </a:r>
          </a:p>
          <a:p>
            <a:endParaRPr lang="fr-CA" sz="3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4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Persaingan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Melalui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Respons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b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serangkaian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nilai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terkait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kinerja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cepat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fleksibel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diandalkan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5857916" cy="1274786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Masalah-masalah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dalam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Strategi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Operasi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643050"/>
            <a:ext cx="6472254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sudut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pandang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pembahasan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pandangan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berdasar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,hal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berpikir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sumber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finansial,fisik,manusia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teknologi.Analisis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lainnya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rantai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model lima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kekuatan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6400816" cy="1143000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Pengembangan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Penerapan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Strategi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143117"/>
            <a:ext cx="6472254" cy="2571767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Dimulai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analisis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SWOT,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memosisikan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sendiri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melalui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keunggulan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kompetitif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714356"/>
            <a:ext cx="6900882" cy="2357454"/>
          </a:xfrm>
          <a:solidFill>
            <a:schemeClr val="bg2"/>
          </a:solidFill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Faktor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Keberhasilan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Utama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Kompetensi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atau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faktor-faktor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pencapaian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keunggulan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kompetiitif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inti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serangkaian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kemampuan,talenta,dan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kapabilitas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terkuat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3571877"/>
            <a:ext cx="6900882" cy="242889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Mengintegrasikan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OM </a:t>
            </a: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dengan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Aktivitas</a:t>
            </a:r>
            <a:r>
              <a:rPr lang="en-US" sz="2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lainnya</a:t>
            </a:r>
            <a:endParaRPr lang="en-US" sz="24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Semakin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terintegrasi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memperkuat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lain,semakin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dapat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dipertahankan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keunggulan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kompetitifnya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Pembangunan 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Penentuan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Staf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Organisasi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71612"/>
            <a:ext cx="7215238" cy="500066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Ketika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integrasi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diidenfikasi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maka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manajer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harus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menentukan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membangun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anggaran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program.</a:t>
            </a:r>
          </a:p>
          <a:p>
            <a:pPr algn="ctr"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Menerapkan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Pemilihan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desain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produk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6.  SDM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7.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Rantai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pasokan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8.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Persediaan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Lokasi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9.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Penentuan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jadwal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ruang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	10.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Pemeliharaan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Perencanaan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Strategis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Kompentensi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Inti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Pengalihdayaan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/>
          <a:lstStyle/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Transfer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perusahaan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tradisional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aktivitas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internal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pemasok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eksternal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Contohnya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legal DuPont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disalurkan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Filipina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Blue Cross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mengirimkan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pasien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pelapisan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pinggul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India</a:t>
            </a:r>
          </a:p>
          <a:p>
            <a:pPr marL="514350" indent="-51435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IBM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menyerahkan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perjalanan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pembayaran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gaji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penyediaan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Hewlett-Packard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P&amp;G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3357586" cy="471488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Teori</a:t>
            </a:r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Keunggulan</a:t>
            </a:r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Komparatif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negara-negara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spesialisasi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mengekspor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keunggulan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relatif,dan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memperoleh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mengimpor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barrng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kerugian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relatif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500042"/>
            <a:ext cx="3357586" cy="478634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Risiko</a:t>
            </a:r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dari</a:t>
            </a:r>
            <a:r>
              <a:rPr lang="en-US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Pengalihdayaan</a:t>
            </a:r>
            <a:endParaRPr lang="en-US" sz="28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Risiko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pengalihdayaan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diperlukan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manajer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beriventasi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usaha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memastikan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bahwa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melakukannya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benar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Menilai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Penyedia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Alih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Daya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1600200"/>
            <a:ext cx="6686568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memberikan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objektif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mengevaluasi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maupun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penyedia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7043758" cy="928694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Pilihan-pilihan</a:t>
            </a: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Strategi</a:t>
            </a: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Operasi</a:t>
            </a:r>
            <a:r>
              <a:rPr lang="en-US" sz="32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Global</a:t>
            </a:r>
            <a:endParaRPr lang="en-US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142984"/>
            <a:ext cx="7143800" cy="5143536"/>
          </a:xfrm>
        </p:spPr>
        <p:txBody>
          <a:bodyPr/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Internasional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global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dipenetrasi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ekspor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lisense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Multidomestik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didesentralisasi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masing-masing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reaksi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lokal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Global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keputusan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didesentralisasi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kantor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mengoordinasi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standardisasi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pembelajaran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fasilitas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Transnasional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mengombinasikan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efisiensi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berskala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global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manfaat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kemampuan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lokal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merespons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714348" y="1600200"/>
            <a:ext cx="6643734" cy="4543444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Bab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memperkenalkan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OM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global,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direvisi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signifikan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membantu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mahasiswa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melihat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ringkas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utama,teori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keuntungan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komparatif,dan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pengalihdayaan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Metode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(factor-rating)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diperkenalkan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lima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tugas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permasalahan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Kasus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mengenai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pengalihdayaan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Darden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disertakan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bab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CA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Tujuan</a:t>
            </a:r>
            <a:r>
              <a:rPr lang="en-US" sz="40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Pembelajaran</a:t>
            </a:r>
            <a:endParaRPr lang="fr-CA" sz="40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099" name="Espace réservé du contenu 4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0562"/>
          </a:xfrm>
        </p:spPr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Mendefinisikan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menjelaskan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pendekatan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keuntungan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kompetitif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signifikansi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faktor-faktor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kompetensi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utama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Menggunakan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penilaian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faktor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mengevaluasi,baik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penyedia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alih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daya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jelaskan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pilihan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global </a:t>
            </a:r>
          </a:p>
          <a:p>
            <a:endParaRPr lang="fr-CA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Sebuah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Gambaran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Global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dari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Operasi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Rantai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Pasokan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1214422"/>
            <a:ext cx="6829444" cy="4911741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manajer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sudah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berkembang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sejak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awal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tahun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1990-an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inovatif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perusahan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bersaing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pengalaman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mereka,tetapi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talenta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keseluruhan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rantai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pasokan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global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mereka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32" y="357167"/>
            <a:ext cx="7143768" cy="4214841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mengidentifikasi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alasan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bisnis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domestik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kemudian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berubah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menjadi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bisnis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internasional,yaitu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rantai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pasokan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Mengurangi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biaya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buruh,pajak,tarif,dll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operasi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Memahami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pasar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Meningkatkan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produk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Menarik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mempertahankan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talenta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global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Masalah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Budaya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Etis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1670" y="1571612"/>
            <a:ext cx="6715172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tantangan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pembahasan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adalah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merekonsiliasi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perilaku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sosial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budaya.Walaupun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terdapat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perbedaan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budaya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etika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hidup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dalam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periode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mobilitas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biasa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modal,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bahkan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ppt\buk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786322"/>
            <a:ext cx="2857488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Mengembangkan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Misi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Strategi</a:t>
            </a:r>
            <a:endParaRPr lang="fr-CA" sz="3600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123" name="Espace réservé du contenu 4"/>
          <p:cNvSpPr>
            <a:spLocks noGrp="1"/>
          </p:cNvSpPr>
          <p:nvPr>
            <p:ph idx="1"/>
          </p:nvPr>
        </p:nvSpPr>
        <p:spPr>
          <a:xfrm>
            <a:off x="457200" y="2071688"/>
            <a:ext cx="8229600" cy="450056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Misi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Keberhasilan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ekonomi,dan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saja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keberlangsungannya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hasil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pengidentifikasian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memuaskan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kebutuhan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keinginan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pelanggan.Disini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dijelaskan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suatu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tujuannya-kontribusi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diberikan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kepada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masyarakat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Strategi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merupakan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rencana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tindakan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organisasi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fr-CA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Memperoleh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Keunggulan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Kompetitif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Melalui</a:t>
            </a:r>
            <a:r>
              <a:rPr lang="en-US" sz="36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Operasi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5918" y="1714488"/>
            <a:ext cx="6900882" cy="4411675"/>
          </a:xfrm>
        </p:spPr>
        <p:txBody>
          <a:bodyPr/>
          <a:lstStyle/>
          <a:p>
            <a:pPr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Keunggulan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kompetitif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secara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tidak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langsung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menyatakan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penciptaan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sebuah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keunggulanyang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berbeda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terhadap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pesaingnya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214290"/>
            <a:ext cx="3400420" cy="457203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Persaingan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Melalui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Diferensiasi</a:t>
            </a:r>
            <a:endParaRPr lang="en-US" sz="2400" b="1" dirty="0" smtClean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ctr">
              <a:buNone/>
            </a:pPr>
            <a:r>
              <a:rPr lang="en-US" sz="2400" dirty="0" err="1" smtClean="0"/>
              <a:t>Diferensiasi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luar</a:t>
            </a:r>
            <a:r>
              <a:rPr lang="en-US" sz="2400" dirty="0" smtClean="0"/>
              <a:t> </a:t>
            </a:r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atribut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mencakup</a:t>
            </a:r>
            <a:r>
              <a:rPr lang="en-US" sz="2400" dirty="0" smtClean="0"/>
              <a:t> </a:t>
            </a:r>
            <a:r>
              <a:rPr lang="en-US" sz="2400" dirty="0" err="1" smtClean="0"/>
              <a:t>segala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jasa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pelanggan</a:t>
            </a:r>
            <a:r>
              <a:rPr lang="en-US" sz="2400" dirty="0" smtClean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00628" y="2071678"/>
            <a:ext cx="3471858" cy="452596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Persaingan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Melalui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itchFamily="2" charset="-79"/>
                <a:cs typeface="Aharoni" pitchFamily="2" charset="-79"/>
              </a:rPr>
              <a:t>Biaya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Kepemimpinan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dalam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rendah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arti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mencapai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maksimum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seperti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dianggap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oleh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pelanggan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Sebuah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strategi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biaya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rendah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tidak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berarti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rendah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atau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kualitas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rendah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ppt\screen480x48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642943" cy="642942"/>
          </a:xfrm>
          <a:prstGeom prst="rect">
            <a:avLst/>
          </a:prstGeom>
          <a:noFill/>
        </p:spPr>
      </p:pic>
      <p:pic>
        <p:nvPicPr>
          <p:cNvPr id="2052" name="Picture 4" descr="D:\ppt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6883" y="2000240"/>
            <a:ext cx="565479" cy="64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D:\ppt\holding-mone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3268">
            <a:off x="5357818" y="214290"/>
            <a:ext cx="2857520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138</Template>
  <TotalTime>78</TotalTime>
  <Words>259</Words>
  <Application>Microsoft Office PowerPoint</Application>
  <PresentationFormat>On-screen Show (4:3)</PresentationFormat>
  <Paragraphs>69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Aharoni</vt:lpstr>
      <vt:lpstr>Algerian</vt:lpstr>
      <vt:lpstr>Arial</vt:lpstr>
      <vt:lpstr>Calibri</vt:lpstr>
      <vt:lpstr>Times New Roman</vt:lpstr>
      <vt:lpstr>Wingdings</vt:lpstr>
      <vt:lpstr>138</vt:lpstr>
      <vt:lpstr>BAB 2</vt:lpstr>
      <vt:lpstr>PowerPoint Presentation</vt:lpstr>
      <vt:lpstr>Tujuan Pembelajaran</vt:lpstr>
      <vt:lpstr>Sebuah Gambaran Global dari Operasi dan Rantai Pasokan</vt:lpstr>
      <vt:lpstr>PowerPoint Presentation</vt:lpstr>
      <vt:lpstr>Masalah Budaya dan Etis</vt:lpstr>
      <vt:lpstr>Mengembangkan Misi dan Strategi</vt:lpstr>
      <vt:lpstr>Memperoleh Keunggulan Kompetitif Melalui Operasi</vt:lpstr>
      <vt:lpstr>PowerPoint Presentation</vt:lpstr>
      <vt:lpstr> Persaingan Melalui Respons  </vt:lpstr>
      <vt:lpstr>Masalah-masalah dalam Strategi Operasi</vt:lpstr>
      <vt:lpstr>Pengembangan dan Penerapan Strategi</vt:lpstr>
      <vt:lpstr> Faktor Keberhasilan Utama dan Kompetensi Inti Faktor keberhasilan utama merupakan aktivitas atau faktor-faktor yang penting bagi pencapaian keunggulan kompetiitif dan kompetensi inti adalah serangkaian kemampuan,talenta,dan kapabilitas yang merupakan bagian terkuat dari sebuah perusahaan. </vt:lpstr>
      <vt:lpstr>Pembangunan dan Penentuan Staf Organisasi</vt:lpstr>
      <vt:lpstr>Perencanaan Strategis, Kompentensi Inti dan Pengalihdayaan</vt:lpstr>
      <vt:lpstr>Teori Keunggulan Komparatif Sebuah teori yang menyatakan bahwa negara-negara yang memperoleh manfaat dari spesialisasi dalam dan mengekspor barang dan jasa dimana mereka memiliki keunggulan relatif,dan mereka memperoleh manfaat dari mengimpor barrng dan jasa dimana mereka memiliki kerugian relatif. </vt:lpstr>
      <vt:lpstr>Menilai Penyedia Alih Daya</vt:lpstr>
      <vt:lpstr>Pilihan-pilihan Strategi Operasi Global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sony</dc:creator>
  <cp:lastModifiedBy>V A I O</cp:lastModifiedBy>
  <cp:revision>13</cp:revision>
  <dcterms:created xsi:type="dcterms:W3CDTF">2011-10-25T14:36:09Z</dcterms:created>
  <dcterms:modified xsi:type="dcterms:W3CDTF">2019-09-15T07:14:30Z</dcterms:modified>
</cp:coreProperties>
</file>