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3BF5B3-11BA-421B-9B9A-F35D8DC63470}" type="datetimeFigureOut">
              <a:rPr lang="id-ID" smtClean="0"/>
              <a:t>26/03/2020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410BDE-73AA-4724-8EEE-2656FEAB43B6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smtClean="0"/>
              <a:t>Pertemuan 3</a:t>
            </a:r>
          </a:p>
        </p:txBody>
      </p:sp>
      <p:sp>
        <p:nvSpPr>
          <p:cNvPr id="25602" name="Subtitle 2"/>
          <p:cNvSpPr>
            <a:spLocks noGrp="1"/>
          </p:cNvSpPr>
          <p:nvPr>
            <p:ph type="subTitle" idx="1"/>
          </p:nvPr>
        </p:nvSpPr>
        <p:spPr>
          <a:xfrm>
            <a:off x="500063" y="3200400"/>
            <a:ext cx="8643937" cy="16002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en-US" sz="4400" smtClean="0"/>
              <a:t>Pancasila Sebagai Identitas Nasional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24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/>
              <a:t>Pengertian Identitas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00063" y="1357313"/>
            <a:ext cx="8186737" cy="46624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smtClean="0"/>
              <a:t> Kata identitas berasal dari bahasa Inggris </a:t>
            </a:r>
            <a:r>
              <a:rPr lang="en-US" sz="3200" i="1" smtClean="0"/>
              <a:t>Identity </a:t>
            </a:r>
            <a:r>
              <a:rPr lang="en-US" sz="3200" smtClean="0"/>
              <a:t>yang memiliki pengertian harfiah ciri-ciri, tanda-tanda, atau jati diri yang melekat pada seseorang atau sesuatu yang membedakannya dengan yang lain.</a:t>
            </a:r>
          </a:p>
          <a:p>
            <a:pPr eaLnBrk="1" hangingPunct="1"/>
            <a:r>
              <a:rPr lang="en-US" sz="3200" smtClean="0"/>
              <a:t>Dalam terminologi antropologi, identitas adalah sifat yang menerangkan dan sesuai dengan kesadaran diri pribadi sendiri, golongan sendiri, kelompok sendiri, komunitas sendiri, atau negara sendiri.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822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285750"/>
            <a:ext cx="8229600" cy="1143000"/>
          </a:xfrm>
        </p:spPr>
        <p:txBody>
          <a:bodyPr/>
          <a:lstStyle/>
          <a:p>
            <a:pPr eaLnBrk="1" hangingPunct="1"/>
            <a:endParaRPr lang="id-ID" sz="540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00063" y="1357313"/>
            <a:ext cx="8186737" cy="4662487"/>
          </a:xfrm>
        </p:spPr>
        <p:txBody>
          <a:bodyPr/>
          <a:lstStyle/>
          <a:p>
            <a:pPr eaLnBrk="1" hangingPunct="1"/>
            <a:r>
              <a:rPr lang="en-US" sz="3600" smtClean="0"/>
              <a:t>Kata “nasional” dalam identitas nasional merupakan identitas yang melekat pada kelompok-kelompok yang lebih besar yang diikat oleh kesamaan-kesamaan, baik fisik seperti budaya, bahasa, agama, maupun non fisik seperti keinginan-cita-cita, dan tujuan.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54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eaLnBrk="1" hangingPunct="1"/>
            <a:endParaRPr lang="id-ID" sz="540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00063" y="1357313"/>
            <a:ext cx="8186737" cy="466248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000" smtClean="0"/>
              <a:t>Identitas nasional adalah manifestasi nilai-nilai budaya yang tumbuh dan berkembang dalam aspek kehidupan suatu bangsa (nation) dengan ciri-ciri khas, dan dengan ciri-ciri yang khas tadi suatu bangsa berbeda dengan bangsa lain dalam kehidupannya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000" smtClean="0"/>
              <a:t>    (Wibisono Koento:2005)</a:t>
            </a:r>
          </a:p>
          <a:p>
            <a:pPr eaLnBrk="1" hangingPunct="1"/>
            <a:r>
              <a:rPr lang="en-US" sz="3000" smtClean="0"/>
              <a:t>Proses pembentukan identitas nasional bukan sesuatu yang sudah selesai, tetapi sesuatu yang terus berkembang dan kontekstual mengikuti perkembangan zaman.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82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err="1" smtClean="0"/>
              <a:t>Sesuatu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ciri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identitas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indikator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:</a:t>
            </a:r>
          </a:p>
          <a:p>
            <a:pPr marL="514350" indent="-5143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err="1" smtClean="0"/>
              <a:t>Pola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gambaran</a:t>
            </a:r>
            <a:r>
              <a:rPr lang="en-US" sz="3200" dirty="0" smtClean="0"/>
              <a:t> </a:t>
            </a:r>
            <a:r>
              <a:rPr lang="en-US" sz="3200" dirty="0" err="1" smtClean="0"/>
              <a:t>pola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terwujud`dalam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sehari-hari</a:t>
            </a:r>
            <a:r>
              <a:rPr lang="en-US" sz="3200" dirty="0" smtClean="0"/>
              <a:t>.</a:t>
            </a:r>
          </a:p>
          <a:p>
            <a:pPr marL="514350" indent="-5143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err="1" smtClean="0"/>
              <a:t>Lambang-lambang</a:t>
            </a:r>
            <a:r>
              <a:rPr lang="en-US" sz="3200" dirty="0" smtClean="0"/>
              <a:t>,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.</a:t>
            </a:r>
          </a:p>
          <a:p>
            <a:pPr marL="514350" indent="-5143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err="1" smtClean="0"/>
              <a:t>Alat-alat</a:t>
            </a:r>
            <a:r>
              <a:rPr lang="en-US" sz="3200" dirty="0" smtClean="0"/>
              <a:t> </a:t>
            </a:r>
            <a:r>
              <a:rPr lang="en-US" sz="3200" dirty="0" err="1" smtClean="0"/>
              <a:t>perlengkapan</a:t>
            </a:r>
            <a:r>
              <a:rPr lang="en-US" sz="3200" dirty="0" smtClean="0"/>
              <a:t>,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alat-alat</a:t>
            </a:r>
            <a:r>
              <a:rPr lang="en-US" sz="3200" dirty="0" smtClean="0"/>
              <a:t> </a:t>
            </a:r>
            <a:r>
              <a:rPr lang="en-US" sz="3200" dirty="0" err="1" smtClean="0"/>
              <a:t>perlengkapan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bangunan</a:t>
            </a:r>
            <a:r>
              <a:rPr lang="en-US" sz="3200" dirty="0" smtClean="0"/>
              <a:t>, </a:t>
            </a:r>
            <a:r>
              <a:rPr lang="en-US" sz="3200" dirty="0" err="1" smtClean="0"/>
              <a:t>peralatan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.</a:t>
            </a:r>
          </a:p>
          <a:p>
            <a:pPr marL="514350" indent="-5143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3200" dirty="0" err="1" smtClean="0"/>
              <a:t>Tujuan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dicapai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sinamis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.</a:t>
            </a:r>
          </a:p>
          <a:p>
            <a:pPr marL="514350" indent="-5143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DR.P</a:t>
            </a:r>
            <a:r>
              <a:rPr lang="en-US" sz="1400" dirty="0" err="1" smtClean="0">
                <a:solidFill>
                  <a:srgbClr val="002060"/>
                </a:solidFill>
              </a:rPr>
              <a:t>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064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8186737" cy="4519612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/>
            <a:r>
              <a:rPr lang="en-US" sz="4000" smtClean="0"/>
              <a:t>Sejarah</a:t>
            </a:r>
          </a:p>
          <a:p>
            <a:pPr marL="514350" indent="-514350" eaLnBrk="1" hangingPunct="1"/>
            <a:r>
              <a:rPr lang="en-US" sz="4000" smtClean="0"/>
              <a:t>Kebudayaan (akal budi, peradaban, pengetahuan)</a:t>
            </a:r>
          </a:p>
          <a:p>
            <a:pPr marL="514350" indent="-514350" eaLnBrk="1" hangingPunct="1"/>
            <a:r>
              <a:rPr lang="en-US" sz="4000" smtClean="0"/>
              <a:t>Budaya Unggul</a:t>
            </a:r>
          </a:p>
          <a:p>
            <a:pPr marL="514350" indent="-514350" eaLnBrk="1" hangingPunct="1"/>
            <a:r>
              <a:rPr lang="en-US" sz="4000" smtClean="0"/>
              <a:t>Suku bangsa</a:t>
            </a:r>
          </a:p>
          <a:p>
            <a:pPr marL="514350" indent="-514350" eaLnBrk="1" hangingPunct="1"/>
            <a:r>
              <a:rPr lang="en-US" sz="4000" smtClean="0"/>
              <a:t>Agama</a:t>
            </a:r>
          </a:p>
          <a:p>
            <a:pPr marL="514350" indent="-514350" eaLnBrk="1" hangingPunct="1"/>
            <a:r>
              <a:rPr lang="en-US" sz="4000" smtClean="0"/>
              <a:t>Bahasa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718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Revitalisasi Pancasila Sebagai Pemberdayaan Identitas Nasional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rangka</a:t>
            </a:r>
            <a:r>
              <a:rPr lang="en-US" sz="3600" dirty="0" smtClean="0"/>
              <a:t> </a:t>
            </a:r>
            <a:r>
              <a:rPr lang="en-US" sz="3600" dirty="0" err="1" smtClean="0"/>
              <a:t>pemberdayaan</a:t>
            </a:r>
            <a:r>
              <a:rPr lang="en-US" sz="3600" dirty="0" smtClean="0"/>
              <a:t> </a:t>
            </a:r>
            <a:r>
              <a:rPr lang="en-US" sz="3600" dirty="0" err="1" smtClean="0"/>
              <a:t>identitas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r>
              <a:rPr lang="en-US" sz="3600" dirty="0" smtClean="0"/>
              <a:t>, </a:t>
            </a:r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ditempuh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revitalisasi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. </a:t>
            </a:r>
            <a:r>
              <a:rPr lang="en-US" sz="3600" dirty="0" err="1" smtClean="0"/>
              <a:t>Revitalisasi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pemberdayaan</a:t>
            </a:r>
            <a:r>
              <a:rPr lang="en-US" sz="3600" dirty="0" smtClean="0"/>
              <a:t> </a:t>
            </a:r>
            <a:r>
              <a:rPr lang="en-US" sz="3600" dirty="0" err="1" smtClean="0"/>
              <a:t>kembali</a:t>
            </a:r>
            <a:r>
              <a:rPr lang="en-US" sz="3600" dirty="0" smtClean="0"/>
              <a:t> </a:t>
            </a:r>
            <a:r>
              <a:rPr lang="en-US" sz="3600" dirty="0" err="1" smtClean="0"/>
              <a:t>kedudukan</a:t>
            </a:r>
            <a:r>
              <a:rPr lang="en-US" sz="3600" dirty="0" smtClean="0"/>
              <a:t>, </a:t>
            </a:r>
            <a:r>
              <a:rPr lang="en-US" sz="3600" dirty="0" err="1" smtClean="0"/>
              <a:t>fungsi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peranan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, </a:t>
            </a:r>
            <a:r>
              <a:rPr lang="en-US" sz="3600" dirty="0" err="1" smtClean="0"/>
              <a:t>pandangan</a:t>
            </a:r>
            <a:r>
              <a:rPr lang="en-US" sz="3600" dirty="0" smtClean="0"/>
              <a:t> </a:t>
            </a:r>
            <a:r>
              <a:rPr lang="en-US" sz="3600" dirty="0" err="1" smtClean="0"/>
              <a:t>hidup</a:t>
            </a:r>
            <a:r>
              <a:rPr lang="en-US" sz="3600" dirty="0" smtClean="0"/>
              <a:t>, </a:t>
            </a:r>
            <a:r>
              <a:rPr lang="en-US" sz="3600" dirty="0" err="1" smtClean="0"/>
              <a:t>ideologi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nilai-nilai</a:t>
            </a:r>
            <a:r>
              <a:rPr lang="en-US" sz="3600" dirty="0" smtClean="0"/>
              <a:t> </a:t>
            </a:r>
            <a:r>
              <a:rPr lang="en-US" sz="3600" dirty="0" err="1" smtClean="0"/>
              <a:t>bangsa</a:t>
            </a:r>
            <a:r>
              <a:rPr lang="en-US" sz="3600" smtClean="0"/>
              <a:t> Indonesia.</a:t>
            </a:r>
            <a:endParaRPr lang="en-US" sz="3600" dirty="0" smtClean="0"/>
          </a:p>
          <a:p>
            <a:pPr marL="280988" indent="-280988" algn="just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215063"/>
            <a:ext cx="9144000" cy="64293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     </a:t>
            </a:r>
            <a:r>
              <a:rPr lang="id-ID" sz="1400" dirty="0" smtClean="0">
                <a:solidFill>
                  <a:srgbClr val="002060"/>
                </a:solidFill>
              </a:rPr>
              <a:t>DR. </a:t>
            </a:r>
            <a:r>
              <a:rPr lang="en-US" sz="1400" dirty="0" err="1" smtClean="0">
                <a:solidFill>
                  <a:srgbClr val="002060"/>
                </a:solidFill>
              </a:rPr>
              <a:t>Poni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Sukaesih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Kurniati</a:t>
            </a:r>
            <a:r>
              <a:rPr lang="en-US" sz="1400" dirty="0" smtClean="0">
                <a:solidFill>
                  <a:srgbClr val="002060"/>
                </a:solidFill>
              </a:rPr>
              <a:t>, S.IP., </a:t>
            </a:r>
            <a:r>
              <a:rPr lang="en-US" sz="1400" dirty="0" err="1" smtClean="0">
                <a:solidFill>
                  <a:srgbClr val="002060"/>
                </a:solidFill>
              </a:rPr>
              <a:t>M.Si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6310313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78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397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Pertemuan 3</vt:lpstr>
      <vt:lpstr>Pengertian Identitas</vt:lpstr>
      <vt:lpstr>PowerPoint Presentation</vt:lpstr>
      <vt:lpstr>PowerPoint Presentation</vt:lpstr>
      <vt:lpstr>PowerPoint Presentation</vt:lpstr>
      <vt:lpstr>Unsur-Unsur Pembentuk Identitas Nasional</vt:lpstr>
      <vt:lpstr>Revitalisasi Pancasila Sebagai Pemberdayaan Identitas Nasional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RAHASIA</dc:creator>
  <cp:lastModifiedBy>RAHASIA</cp:lastModifiedBy>
  <cp:revision>1</cp:revision>
  <dcterms:created xsi:type="dcterms:W3CDTF">2020-03-26T13:12:51Z</dcterms:created>
  <dcterms:modified xsi:type="dcterms:W3CDTF">2020-03-26T13:13:58Z</dcterms:modified>
</cp:coreProperties>
</file>