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453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09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96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43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67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061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35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14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31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12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64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DE191-C473-439F-88DA-720834798886}" type="datetimeFigureOut">
              <a:rPr lang="en-US" smtClean="0"/>
              <a:t>3/14/2019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369E1-9FC2-4479-A0B5-9F0A7F7071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70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&amp; </a:t>
            </a:r>
            <a:r>
              <a:rPr lang="en-US" dirty="0" err="1" smtClean="0"/>
              <a:t>Perkantoran</a:t>
            </a:r>
            <a:r>
              <a:rPr lang="en-US" dirty="0" smtClean="0"/>
              <a:t>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288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Left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(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cell </a:t>
            </a:r>
            <a:r>
              <a:rPr lang="en-US" dirty="0" err="1"/>
              <a:t>sumber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(</a:t>
            </a:r>
            <a:r>
              <a:rPr lang="en-US" dirty="0" err="1"/>
              <a:t>hasil</a:t>
            </a:r>
            <a:r>
              <a:rPr lang="en-US" dirty="0"/>
              <a:t> data text</a:t>
            </a:r>
            <a:r>
              <a:rPr lang="en-US" dirty="0" smtClean="0"/>
              <a:t>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Syntax</a:t>
            </a:r>
            <a:r>
              <a:rPr lang="en-US" i="1" dirty="0"/>
              <a:t> =</a:t>
            </a:r>
            <a:r>
              <a:rPr lang="en-US" b="1" i="1" dirty="0"/>
              <a:t>LEFT(text,[</a:t>
            </a:r>
            <a:r>
              <a:rPr lang="en-US" b="1" i="1" dirty="0" err="1" smtClean="0"/>
              <a:t>num_chars</a:t>
            </a:r>
            <a:r>
              <a:rPr lang="en-US" b="1" i="1" dirty="0" smtClean="0"/>
              <a:t>])</a:t>
            </a:r>
          </a:p>
          <a:p>
            <a:pPr marL="0" indent="0" fontAlgn="base">
              <a:buNone/>
            </a:pPr>
            <a:r>
              <a:rPr lang="en-US" dirty="0" err="1"/>
              <a:t>Keterangan</a:t>
            </a:r>
            <a:r>
              <a:rPr lang="en-US" dirty="0"/>
              <a:t> :</a:t>
            </a:r>
          </a:p>
          <a:p>
            <a:pPr fontAlgn="base"/>
            <a:r>
              <a:rPr lang="en-US" i="1" dirty="0"/>
              <a:t>Text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karakternya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endParaRPr lang="en-US" dirty="0"/>
          </a:p>
          <a:p>
            <a:pPr fontAlgn="base"/>
            <a:r>
              <a:rPr lang="en-US" i="1" dirty="0"/>
              <a:t>[</a:t>
            </a:r>
            <a:r>
              <a:rPr lang="en-US" i="1" dirty="0" err="1"/>
              <a:t>num_chars</a:t>
            </a:r>
            <a:r>
              <a:rPr lang="en-US" i="1" dirty="0"/>
              <a:t>]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, excel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03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Fungsi text lef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374" y="2581275"/>
            <a:ext cx="5765252" cy="20034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010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Right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(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tanda</a:t>
            </a:r>
            <a:r>
              <a:rPr lang="en-US" dirty="0"/>
              <a:t> </a:t>
            </a:r>
            <a:r>
              <a:rPr lang="en-US" dirty="0" err="1"/>
              <a:t>baca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kanan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cell </a:t>
            </a:r>
            <a:r>
              <a:rPr lang="en-US" dirty="0" err="1"/>
              <a:t>sumber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(</a:t>
            </a:r>
            <a:r>
              <a:rPr lang="en-US" dirty="0" err="1"/>
              <a:t>hasil</a:t>
            </a:r>
            <a:r>
              <a:rPr lang="en-US" dirty="0"/>
              <a:t> data text</a:t>
            </a:r>
            <a:r>
              <a:rPr lang="en-US" dirty="0" smtClean="0"/>
              <a:t>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Syntax</a:t>
            </a:r>
            <a:r>
              <a:rPr lang="en-US" i="1" dirty="0"/>
              <a:t> </a:t>
            </a:r>
            <a:r>
              <a:rPr lang="en-US" i="1" dirty="0" smtClean="0"/>
              <a:t>=</a:t>
            </a:r>
            <a:r>
              <a:rPr lang="en-US" b="1" i="1" dirty="0" smtClean="0"/>
              <a:t>RIGHT(text</a:t>
            </a:r>
            <a:r>
              <a:rPr lang="en-US" b="1" i="1" dirty="0"/>
              <a:t>,[</a:t>
            </a:r>
            <a:r>
              <a:rPr lang="en-US" b="1" i="1" dirty="0" err="1" smtClean="0"/>
              <a:t>num_chars</a:t>
            </a:r>
            <a:r>
              <a:rPr lang="en-US" b="1" i="1" dirty="0" smtClean="0"/>
              <a:t>])</a:t>
            </a:r>
          </a:p>
          <a:p>
            <a:pPr marL="0" indent="0" fontAlgn="base">
              <a:buNone/>
            </a:pPr>
            <a:r>
              <a:rPr lang="en-US" dirty="0" err="1"/>
              <a:t>Keterangan</a:t>
            </a:r>
            <a:r>
              <a:rPr lang="en-US" dirty="0"/>
              <a:t> :</a:t>
            </a:r>
          </a:p>
          <a:p>
            <a:pPr fontAlgn="base"/>
            <a:r>
              <a:rPr lang="en-US" i="1" dirty="0"/>
              <a:t>Text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karakternya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/>
              <a:t>kiri</a:t>
            </a:r>
            <a:endParaRPr lang="en-US" dirty="0"/>
          </a:p>
          <a:p>
            <a:pPr fontAlgn="base"/>
            <a:r>
              <a:rPr lang="en-US" i="1" dirty="0"/>
              <a:t>[</a:t>
            </a:r>
            <a:r>
              <a:rPr lang="en-US" i="1" dirty="0" err="1"/>
              <a:t>num_chars</a:t>
            </a:r>
            <a:r>
              <a:rPr lang="en-US" i="1" dirty="0"/>
              <a:t>]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sebelah</a:t>
            </a:r>
            <a:r>
              <a:rPr lang="en-US" dirty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diisi</a:t>
            </a:r>
            <a:r>
              <a:rPr lang="en-US" dirty="0"/>
              <a:t>, excel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859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 descr="fungsi text r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32" y="2844800"/>
            <a:ext cx="5833136" cy="188118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6955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MID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/>
              <a:t>Fungsi</a:t>
            </a:r>
            <a:r>
              <a:rPr lang="en-US" dirty="0"/>
              <a:t> MID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tengah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ditampilkan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(</a:t>
            </a:r>
            <a:r>
              <a:rPr lang="en-US" dirty="0" err="1"/>
              <a:t>hasil</a:t>
            </a:r>
            <a:r>
              <a:rPr lang="en-US" dirty="0"/>
              <a:t> data Text</a:t>
            </a:r>
            <a:r>
              <a:rPr lang="en-US" dirty="0" smtClean="0"/>
              <a:t>)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/>
              <a:t>Syntax </a:t>
            </a:r>
            <a:r>
              <a:rPr lang="en-US" dirty="0" smtClean="0"/>
              <a:t>= </a:t>
            </a:r>
            <a:r>
              <a:rPr lang="en-US" b="1" i="1" dirty="0" smtClean="0"/>
              <a:t>MID(</a:t>
            </a:r>
            <a:r>
              <a:rPr lang="en-US" b="1" i="1" dirty="0" err="1" smtClean="0"/>
              <a:t>text,start_num</a:t>
            </a:r>
            <a:r>
              <a:rPr lang="en-US" b="1" i="1" dirty="0"/>
              <a:t>, [</a:t>
            </a:r>
            <a:r>
              <a:rPr lang="en-US" b="1" i="1" dirty="0" err="1"/>
              <a:t>num_chars</a:t>
            </a:r>
            <a:r>
              <a:rPr lang="en-US" b="1" i="1" dirty="0"/>
              <a:t>])</a:t>
            </a:r>
            <a:endParaRPr lang="en-US" b="1" i="1" dirty="0" smtClean="0"/>
          </a:p>
          <a:p>
            <a:pPr marL="0" indent="0" fontAlgn="base">
              <a:buNone/>
            </a:pPr>
            <a:r>
              <a:rPr lang="en-US" dirty="0" err="1"/>
              <a:t>Keterangan</a:t>
            </a:r>
            <a:r>
              <a:rPr lang="en-US" dirty="0"/>
              <a:t> :</a:t>
            </a:r>
          </a:p>
          <a:p>
            <a:pPr fontAlgn="base"/>
            <a:r>
              <a:rPr lang="en-US" i="1" dirty="0"/>
              <a:t>Text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err="1"/>
              <a:t>sel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data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ambil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karakternya</a:t>
            </a:r>
            <a:endParaRPr lang="en-US" dirty="0"/>
          </a:p>
          <a:p>
            <a:pPr fontAlgn="base"/>
            <a:r>
              <a:rPr lang="en-US" i="1" dirty="0" err="1"/>
              <a:t>Start_num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berapa</a:t>
            </a:r>
            <a:r>
              <a:rPr lang="en-US" dirty="0"/>
              <a:t>, </a:t>
            </a:r>
            <a:r>
              <a:rPr lang="en-US" dirty="0" err="1"/>
              <a:t>dihitung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kiri</a:t>
            </a:r>
            <a:endParaRPr lang="en-US" dirty="0"/>
          </a:p>
          <a:p>
            <a:pPr fontAlgn="base"/>
            <a:r>
              <a:rPr lang="en-US" i="1" dirty="0"/>
              <a:t>[</a:t>
            </a:r>
            <a:r>
              <a:rPr lang="en-US" i="1" dirty="0" err="1"/>
              <a:t>num_chars</a:t>
            </a:r>
            <a:r>
              <a:rPr lang="en-US" i="1" dirty="0"/>
              <a:t>]</a:t>
            </a:r>
            <a:r>
              <a:rPr lang="en-US" dirty="0"/>
              <a:t> 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. </a:t>
            </a: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Start_num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pertamanya</a:t>
            </a:r>
            <a:r>
              <a:rPr lang="en-US" dirty="0"/>
              <a:t> yang </a:t>
            </a:r>
            <a:r>
              <a:rPr lang="en-US" dirty="0" err="1"/>
              <a:t>diambil</a:t>
            </a:r>
            <a:r>
              <a:rPr lang="en-US" dirty="0"/>
              <a:t>.</a:t>
            </a:r>
          </a:p>
          <a:p>
            <a:pPr fontAlgn="base"/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58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3074" name="Picture 2" descr="https://i0.wp.com/latihanexcel.com/wp-content/uploads/2017/03/Fungsi-MID.png?resize=400%2C133&amp;ssl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472" y="2672876"/>
            <a:ext cx="4787128" cy="159172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7704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206485" y="6252519"/>
            <a:ext cx="398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Sumber</a:t>
            </a:r>
            <a:r>
              <a:rPr lang="en-US" i="1" dirty="0" smtClean="0"/>
              <a:t> : https://www.latihanexcel.com/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18679" y="2722604"/>
            <a:ext cx="3188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i="1" dirty="0" smtClean="0"/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3375822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129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Komputer Aplikasi Bisnis &amp; Perkantoran II</vt:lpstr>
      <vt:lpstr>Fungsi Left</vt:lpstr>
      <vt:lpstr>PowerPoint Presentation</vt:lpstr>
      <vt:lpstr>Fungsi Right</vt:lpstr>
      <vt:lpstr>PowerPoint Presentation</vt:lpstr>
      <vt:lpstr>Fungsi MID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Komputer Aplikasi Bisnis &amp; Perkantoran II</dc:title>
  <dc:creator>rajab.fachrizal@gmail.com</dc:creator>
  <cp:lastModifiedBy>rajab.fachrizal@gmail.com</cp:lastModifiedBy>
  <cp:revision>3</cp:revision>
  <dcterms:created xsi:type="dcterms:W3CDTF">2019-03-13T23:26:41Z</dcterms:created>
  <dcterms:modified xsi:type="dcterms:W3CDTF">2019-03-13T23:41:24Z</dcterms:modified>
</cp:coreProperties>
</file>