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5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26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39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216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7388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4546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0974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78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069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56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9720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6043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52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7049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9929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63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66329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558EB-6024-4EE3-B63C-3E1B88CEA626}" type="datetimeFigureOut">
              <a:rPr lang="en-ID" smtClean="0"/>
              <a:t>27/03/2020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3186990-806D-4D26-A289-EB5F06D7804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9577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761B-A425-487F-9F93-326ED1EFB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1926" y="3254854"/>
            <a:ext cx="5826719" cy="1646302"/>
          </a:xfrm>
        </p:spPr>
        <p:txBody>
          <a:bodyPr/>
          <a:lstStyle/>
          <a:p>
            <a:r>
              <a:rPr lang="en-GB" dirty="0"/>
              <a:t>Hyperlink</a:t>
            </a:r>
            <a:br>
              <a:rPr lang="en-GB" dirty="0"/>
            </a:b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97C4-C4C0-4491-90C2-71E1FD43C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5333369"/>
            <a:ext cx="5826719" cy="1096899"/>
          </a:xfrm>
        </p:spPr>
        <p:txBody>
          <a:bodyPr/>
          <a:lstStyle/>
          <a:p>
            <a:r>
              <a:rPr lang="en-GB" dirty="0" err="1"/>
              <a:t>Andri</a:t>
            </a:r>
            <a:r>
              <a:rPr lang="en-GB" dirty="0"/>
              <a:t> Sahata </a:t>
            </a:r>
            <a:r>
              <a:rPr lang="en-GB" dirty="0" err="1"/>
              <a:t>Sitanggang</a:t>
            </a:r>
            <a:endParaRPr lang="en-ID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1DDFDEE-045F-4381-A199-446650D225A9}"/>
              </a:ext>
            </a:extLst>
          </p:cNvPr>
          <p:cNvSpPr txBox="1">
            <a:spLocks/>
          </p:cNvSpPr>
          <p:nvPr/>
        </p:nvSpPr>
        <p:spPr>
          <a:xfrm>
            <a:off x="109262" y="4272148"/>
            <a:ext cx="7869383" cy="6729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&lt;HTML&gt;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62046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9554-C3E7-4A14-9785-025988598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472" y="241465"/>
            <a:ext cx="8356271" cy="1320800"/>
          </a:xfrm>
        </p:spPr>
        <p:txBody>
          <a:bodyPr/>
          <a:lstStyle/>
          <a:p>
            <a:r>
              <a:rPr lang="en-GB" dirty="0" err="1"/>
              <a:t>Membuka</a:t>
            </a:r>
            <a:r>
              <a:rPr lang="en-GB" dirty="0"/>
              <a:t> link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halaman</a:t>
            </a:r>
            <a:r>
              <a:rPr lang="en-GB" dirty="0"/>
              <a:t> </a:t>
            </a:r>
            <a:r>
              <a:rPr lang="en-GB" dirty="0" err="1"/>
              <a:t>baru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2D494-4614-40A0-819B-3404FB1A5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2" y="1151188"/>
            <a:ext cx="6347714" cy="388077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&lt;a target=“”&gt;&lt;/a?</a:t>
            </a:r>
          </a:p>
          <a:p>
            <a:pPr marL="0" indent="0">
              <a:buNone/>
            </a:pPr>
            <a:r>
              <a:rPr lang="en-GB" dirty="0"/>
              <a:t>_self </a:t>
            </a:r>
            <a:r>
              <a:rPr lang="en-GB" dirty="0" err="1"/>
              <a:t>membuka</a:t>
            </a:r>
            <a:r>
              <a:rPr lang="en-GB" dirty="0"/>
              <a:t> </a:t>
            </a:r>
            <a:r>
              <a:rPr lang="en-GB" dirty="0" err="1"/>
              <a:t>halaman</a:t>
            </a:r>
            <a:r>
              <a:rPr lang="en-GB" dirty="0"/>
              <a:t> yang </a:t>
            </a:r>
            <a:r>
              <a:rPr lang="en-GB" dirty="0" err="1"/>
              <a:t>sama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_blank </a:t>
            </a:r>
            <a:r>
              <a:rPr lang="en-GB" dirty="0" err="1"/>
              <a:t>membuka</a:t>
            </a:r>
            <a:r>
              <a:rPr lang="en-GB" dirty="0"/>
              <a:t> </a:t>
            </a:r>
            <a:r>
              <a:rPr lang="en-GB" dirty="0" err="1"/>
              <a:t>halaman</a:t>
            </a:r>
            <a:r>
              <a:rPr lang="en-GB" dirty="0"/>
              <a:t> yang </a:t>
            </a:r>
            <a:r>
              <a:rPr lang="en-GB" dirty="0" err="1"/>
              <a:t>baru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_parent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frame</a:t>
            </a:r>
          </a:p>
          <a:p>
            <a:pPr marL="0" indent="0">
              <a:buNone/>
            </a:pPr>
            <a:r>
              <a:rPr lang="en-GB" dirty="0"/>
              <a:t>_top  </a:t>
            </a:r>
            <a:r>
              <a:rPr lang="en-GB" dirty="0" err="1"/>
              <a:t>ini</a:t>
            </a:r>
            <a:r>
              <a:rPr lang="en-GB" dirty="0"/>
              <a:t> </a:t>
            </a:r>
            <a:r>
              <a:rPr lang="en-GB" dirty="0" err="1"/>
              <a:t>berhubungan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halaman</a:t>
            </a:r>
            <a:r>
              <a:rPr lang="en-GB" dirty="0"/>
              <a:t> frame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AD24E-51DB-4747-AD72-FF6B2D0AE6E7}"/>
              </a:ext>
            </a:extLst>
          </p:cNvPr>
          <p:cNvSpPr/>
          <p:nvPr/>
        </p:nvSpPr>
        <p:spPr>
          <a:xfrm>
            <a:off x="307944" y="3323801"/>
            <a:ext cx="7981031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</a:t>
            </a:r>
            <a:r>
              <a:rPr lang="en-ID" dirty="0" err="1"/>
              <a:t>HyperLink</a:t>
            </a:r>
            <a:r>
              <a:rPr lang="en-ID" dirty="0"/>
              <a:t> HTML&lt;/title&gt;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&lt;p&gt;&lt;a </a:t>
            </a:r>
            <a:r>
              <a:rPr lang="en-ID" dirty="0" err="1"/>
              <a:t>href</a:t>
            </a:r>
            <a:r>
              <a:rPr lang="en-ID" dirty="0"/>
              <a:t>="../admin/halaman2.html" </a:t>
            </a:r>
            <a:r>
              <a:rPr lang="en-ID" dirty="0">
                <a:solidFill>
                  <a:srgbClr val="FF0000"/>
                </a:solidFill>
              </a:rPr>
              <a:t>target="_blank"&gt;</a:t>
            </a:r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&lt;/a&gt; &lt;/p&gt;</a:t>
            </a:r>
          </a:p>
          <a:p>
            <a:r>
              <a:rPr lang="en-ID" dirty="0"/>
              <a:t>	&lt;a </a:t>
            </a:r>
            <a:r>
              <a:rPr lang="en-ID" dirty="0" err="1"/>
              <a:t>href</a:t>
            </a:r>
            <a:r>
              <a:rPr lang="en-ID" dirty="0"/>
              <a:t>="halaman3.html#bagian3"&gt;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3, </a:t>
            </a:r>
            <a:r>
              <a:rPr lang="en-ID" dirty="0" err="1"/>
              <a:t>bagian</a:t>
            </a:r>
            <a:r>
              <a:rPr lang="en-ID" dirty="0"/>
              <a:t> 3&lt;/a&gt;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668735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C348C-F5D1-4590-9093-9997E8F8C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967" y="143702"/>
            <a:ext cx="6347713" cy="672935"/>
          </a:xfrm>
        </p:spPr>
        <p:txBody>
          <a:bodyPr/>
          <a:lstStyle/>
          <a:p>
            <a:r>
              <a:rPr lang="en-GB" dirty="0"/>
              <a:t>Hyperlink +image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BE604-4FF7-4F84-B219-A3EF8AA78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313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6D1A3-6BD1-40B2-8599-64FBF970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43702"/>
            <a:ext cx="7869383" cy="672935"/>
          </a:xfrm>
        </p:spPr>
        <p:txBody>
          <a:bodyPr/>
          <a:lstStyle/>
          <a:p>
            <a:r>
              <a:rPr lang="en-GB" dirty="0"/>
              <a:t>&lt;a&gt;&lt;/a&gt; anchor </a:t>
            </a:r>
            <a:r>
              <a:rPr lang="en-GB" dirty="0" err="1"/>
              <a:t>eksternal</a:t>
            </a:r>
            <a:r>
              <a:rPr lang="en-GB" dirty="0"/>
              <a:t> link 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FEDE2F-6B25-4C11-9304-CE018932EFF5}"/>
              </a:ext>
            </a:extLst>
          </p:cNvPr>
          <p:cNvSpPr/>
          <p:nvPr/>
        </p:nvSpPr>
        <p:spPr>
          <a:xfrm>
            <a:off x="376051" y="948943"/>
            <a:ext cx="839189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</a:t>
            </a:r>
            <a:r>
              <a:rPr lang="en-ID" dirty="0" err="1"/>
              <a:t>HyperLink</a:t>
            </a:r>
            <a:r>
              <a:rPr lang="en-ID" dirty="0"/>
              <a:t> HTML&lt;/title&gt;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&lt;p&gt;&lt;a </a:t>
            </a:r>
            <a:r>
              <a:rPr lang="en-ID" dirty="0" err="1"/>
              <a:t>href</a:t>
            </a:r>
            <a:r>
              <a:rPr lang="en-ID" dirty="0"/>
              <a:t>="https://www.google.com/"&gt;Klik &lt;/a&gt; </a:t>
            </a: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&lt;/p&gt;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382C90-C252-4E80-A114-788ABCF2C83D}"/>
              </a:ext>
            </a:extLst>
          </p:cNvPr>
          <p:cNvSpPr txBox="1"/>
          <p:nvPr/>
        </p:nvSpPr>
        <p:spPr>
          <a:xfrm>
            <a:off x="376051" y="5237982"/>
            <a:ext cx="721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err="1"/>
              <a:t>Ekternal</a:t>
            </a:r>
            <a:r>
              <a:rPr lang="en-GB" dirty="0"/>
              <a:t> link(link </a:t>
            </a:r>
            <a:r>
              <a:rPr lang="en-GB" dirty="0" err="1"/>
              <a:t>kehalaman</a:t>
            </a:r>
            <a:r>
              <a:rPr lang="en-GB" dirty="0"/>
              <a:t> website online</a:t>
            </a:r>
          </a:p>
        </p:txBody>
      </p:sp>
    </p:spTree>
    <p:extLst>
      <p:ext uri="{BB962C8B-B14F-4D97-AF65-F5344CB8AC3E}">
        <p14:creationId xmlns:p14="http://schemas.microsoft.com/office/powerpoint/2010/main" val="382593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453F-5B11-426F-9FC0-070F6065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219" y="0"/>
            <a:ext cx="6347713" cy="1320800"/>
          </a:xfrm>
        </p:spPr>
        <p:txBody>
          <a:bodyPr/>
          <a:lstStyle/>
          <a:p>
            <a:r>
              <a:rPr lang="en-GB" dirty="0"/>
              <a:t>Internal link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829F24-FE9D-407C-9750-9E43F67E7A81}"/>
              </a:ext>
            </a:extLst>
          </p:cNvPr>
          <p:cNvSpPr/>
          <p:nvPr/>
        </p:nvSpPr>
        <p:spPr>
          <a:xfrm>
            <a:off x="455219" y="5856906"/>
            <a:ext cx="4060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Internal link(link </a:t>
            </a:r>
            <a:r>
              <a:rPr lang="en-GB" dirty="0" err="1"/>
              <a:t>kehalaman</a:t>
            </a:r>
            <a:r>
              <a:rPr lang="en-GB" dirty="0"/>
              <a:t> file </a:t>
            </a:r>
            <a:r>
              <a:rPr lang="en-GB" dirty="0" err="1"/>
              <a:t>kita</a:t>
            </a:r>
            <a:r>
              <a:rPr lang="en-GB" dirty="0"/>
              <a:t>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54C79C-5083-4E13-AEE0-21E81B1F0281}"/>
              </a:ext>
            </a:extLst>
          </p:cNvPr>
          <p:cNvSpPr/>
          <p:nvPr/>
        </p:nvSpPr>
        <p:spPr>
          <a:xfrm>
            <a:off x="296884" y="660400"/>
            <a:ext cx="8391897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200" dirty="0"/>
              <a:t>File 1</a:t>
            </a:r>
          </a:p>
          <a:p>
            <a:r>
              <a:rPr lang="en-ID" sz="1200" dirty="0"/>
              <a:t>&lt;!DOCTYPE html&gt;</a:t>
            </a:r>
          </a:p>
          <a:p>
            <a:r>
              <a:rPr lang="en-ID" sz="1200" dirty="0"/>
              <a:t>&lt;html&gt;</a:t>
            </a:r>
          </a:p>
          <a:p>
            <a:r>
              <a:rPr lang="en-ID" sz="1200" dirty="0"/>
              <a:t>&lt;head&gt;</a:t>
            </a:r>
          </a:p>
          <a:p>
            <a:r>
              <a:rPr lang="en-ID" sz="1200" dirty="0"/>
              <a:t>	&lt;title&gt;</a:t>
            </a:r>
            <a:r>
              <a:rPr lang="en-ID" sz="1200" dirty="0" err="1"/>
              <a:t>HyperLink</a:t>
            </a:r>
            <a:r>
              <a:rPr lang="en-ID" sz="1200" dirty="0"/>
              <a:t> HTML&lt;/title&gt;</a:t>
            </a:r>
          </a:p>
          <a:p>
            <a:r>
              <a:rPr lang="en-ID" sz="1200" dirty="0"/>
              <a:t>&lt;/head&gt;</a:t>
            </a:r>
          </a:p>
          <a:p>
            <a:r>
              <a:rPr lang="en-ID" sz="1200" dirty="0"/>
              <a:t>&lt;body&gt;</a:t>
            </a:r>
          </a:p>
          <a:p>
            <a:r>
              <a:rPr lang="en-ID" sz="1200" dirty="0"/>
              <a:t>	&lt;p&gt;&lt;a </a:t>
            </a:r>
            <a:r>
              <a:rPr lang="en-ID" sz="1200" dirty="0" err="1"/>
              <a:t>href</a:t>
            </a:r>
            <a:r>
              <a:rPr lang="en-ID" sz="1200" dirty="0"/>
              <a:t>=“halaman2.html/"&gt;Klik &lt;/a&gt; </a:t>
            </a:r>
            <a:r>
              <a:rPr lang="en-ID" sz="1200" dirty="0" err="1"/>
              <a:t>disini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mengetahui</a:t>
            </a:r>
            <a:r>
              <a:rPr lang="en-ID" sz="1200" dirty="0"/>
              <a:t> </a:t>
            </a:r>
            <a:r>
              <a:rPr lang="en-ID" sz="1200" dirty="0" err="1"/>
              <a:t>informasi</a:t>
            </a:r>
            <a:r>
              <a:rPr lang="en-ID" sz="1200" dirty="0"/>
              <a:t> </a:t>
            </a:r>
            <a:r>
              <a:rPr lang="en-ID" sz="1200" dirty="0" err="1"/>
              <a:t>lebih</a:t>
            </a:r>
            <a:r>
              <a:rPr lang="en-ID" sz="1200" dirty="0"/>
              <a:t> </a:t>
            </a:r>
            <a:r>
              <a:rPr lang="en-ID" sz="1200" dirty="0" err="1"/>
              <a:t>lanjut</a:t>
            </a:r>
            <a:r>
              <a:rPr lang="en-ID" sz="1200" dirty="0"/>
              <a:t>&lt;/p&gt;</a:t>
            </a:r>
          </a:p>
          <a:p>
            <a:endParaRPr lang="en-ID" sz="1200" dirty="0"/>
          </a:p>
          <a:p>
            <a:r>
              <a:rPr lang="en-ID" sz="1200" dirty="0"/>
              <a:t>&lt;/body&gt;</a:t>
            </a:r>
          </a:p>
          <a:p>
            <a:r>
              <a:rPr lang="en-ID" sz="1200" dirty="0"/>
              <a:t>&lt;/html&gt;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43FF15-C9FA-44F4-AB36-F510C46808D3}"/>
              </a:ext>
            </a:extLst>
          </p:cNvPr>
          <p:cNvSpPr/>
          <p:nvPr/>
        </p:nvSpPr>
        <p:spPr>
          <a:xfrm>
            <a:off x="296884" y="3012114"/>
            <a:ext cx="8391896" cy="21236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sz="1200" dirty="0"/>
              <a:t>File 2</a:t>
            </a:r>
          </a:p>
          <a:p>
            <a:r>
              <a:rPr lang="en-ID" sz="1200" dirty="0"/>
              <a:t>&lt;!DOCTYPE html&gt;</a:t>
            </a:r>
          </a:p>
          <a:p>
            <a:r>
              <a:rPr lang="en-ID" sz="1200" dirty="0"/>
              <a:t>&lt;html&gt;</a:t>
            </a:r>
          </a:p>
          <a:p>
            <a:r>
              <a:rPr lang="en-ID" sz="1200" dirty="0"/>
              <a:t>&lt;head&gt;</a:t>
            </a:r>
          </a:p>
          <a:p>
            <a:r>
              <a:rPr lang="en-ID" sz="1200" dirty="0"/>
              <a:t>	&lt;title&gt;Hyperlink- Halaman2&lt;/title&gt;</a:t>
            </a:r>
          </a:p>
          <a:p>
            <a:r>
              <a:rPr lang="en-ID" sz="1200" dirty="0"/>
              <a:t>&lt;/head&gt;</a:t>
            </a:r>
          </a:p>
          <a:p>
            <a:r>
              <a:rPr lang="en-ID" sz="1200" dirty="0"/>
              <a:t>&lt;body&gt;</a:t>
            </a:r>
          </a:p>
          <a:p>
            <a:r>
              <a:rPr lang="en-ID" sz="1200" dirty="0"/>
              <a:t>	&lt;h1&gt;</a:t>
            </a:r>
            <a:r>
              <a:rPr lang="en-ID" sz="1200" dirty="0" err="1"/>
              <a:t>Ini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halaman</a:t>
            </a:r>
            <a:r>
              <a:rPr lang="en-ID" sz="1200" dirty="0"/>
              <a:t> 2&lt;/h1&gt;</a:t>
            </a:r>
          </a:p>
          <a:p>
            <a:r>
              <a:rPr lang="en-ID" sz="1200" dirty="0"/>
              <a:t>	&lt;a </a:t>
            </a:r>
            <a:r>
              <a:rPr lang="en-ID" sz="1200" dirty="0" err="1"/>
              <a:t>href</a:t>
            </a:r>
            <a:r>
              <a:rPr lang="en-ID" sz="1200" dirty="0"/>
              <a:t>="hyperlink.html"&gt;</a:t>
            </a:r>
            <a:r>
              <a:rPr lang="en-ID" sz="1200" dirty="0" err="1"/>
              <a:t>Kembali</a:t>
            </a:r>
            <a:r>
              <a:rPr lang="en-ID" sz="1200" dirty="0"/>
              <a:t> </a:t>
            </a:r>
            <a:r>
              <a:rPr lang="en-ID" sz="1200" dirty="0" err="1"/>
              <a:t>Kehalaman</a:t>
            </a:r>
            <a:r>
              <a:rPr lang="en-ID" sz="1200" dirty="0"/>
              <a:t> 1&lt;/a&gt;</a:t>
            </a:r>
          </a:p>
          <a:p>
            <a:r>
              <a:rPr lang="en-ID" sz="1200" dirty="0"/>
              <a:t>&lt;/body&gt;</a:t>
            </a:r>
          </a:p>
          <a:p>
            <a:r>
              <a:rPr lang="en-ID" sz="12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73701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504E4-FDC8-4F4B-8DD6-2B0E7742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576" y="0"/>
            <a:ext cx="6347713" cy="1320800"/>
          </a:xfrm>
        </p:spPr>
        <p:txBody>
          <a:bodyPr/>
          <a:lstStyle/>
          <a:p>
            <a:r>
              <a:rPr lang="en-GB" dirty="0" err="1"/>
              <a:t>Relatif</a:t>
            </a:r>
            <a:r>
              <a:rPr lang="en-GB" dirty="0"/>
              <a:t> </a:t>
            </a:r>
            <a:r>
              <a:rPr lang="en-GB" dirty="0" err="1"/>
              <a:t>url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3CB962-96BE-468A-95F4-B987FEC8D0FD}"/>
              </a:ext>
            </a:extLst>
          </p:cNvPr>
          <p:cNvSpPr/>
          <p:nvPr/>
        </p:nvSpPr>
        <p:spPr>
          <a:xfrm>
            <a:off x="439386" y="813443"/>
            <a:ext cx="84611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D</a:t>
            </a:r>
            <a:r>
              <a:rPr lang="en-ID" dirty="0" err="1"/>
              <a:t>igunakan</a:t>
            </a:r>
            <a:r>
              <a:rPr lang="en-ID" dirty="0"/>
              <a:t> </a:t>
            </a:r>
            <a:r>
              <a:rPr lang="en-ID" dirty="0" err="1"/>
              <a:t>jika</a:t>
            </a:r>
            <a:r>
              <a:rPr lang="en-ID" dirty="0"/>
              <a:t> file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difolder</a:t>
            </a:r>
            <a:r>
              <a:rPr lang="en-ID" dirty="0"/>
              <a:t> yang </a:t>
            </a:r>
            <a:r>
              <a:rPr lang="en-ID" dirty="0" err="1"/>
              <a:t>berbeda</a:t>
            </a:r>
            <a:endParaRPr lang="en-ID" dirty="0"/>
          </a:p>
          <a:p>
            <a:r>
              <a:rPr lang="en-ID" dirty="0" err="1"/>
              <a:t>Misalkan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pindahkan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file halaman2.html </a:t>
            </a:r>
            <a:r>
              <a:rPr lang="en-ID" dirty="0" err="1"/>
              <a:t>kefolder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folder admin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kode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berubah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A47D4B-A1C6-4CE7-B6EE-F6280FAF2C8C}"/>
              </a:ext>
            </a:extLst>
          </p:cNvPr>
          <p:cNvSpPr/>
          <p:nvPr/>
        </p:nvSpPr>
        <p:spPr>
          <a:xfrm>
            <a:off x="516576" y="1981907"/>
            <a:ext cx="780802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</a:t>
            </a:r>
            <a:r>
              <a:rPr lang="en-ID" dirty="0" err="1"/>
              <a:t>HyperLink</a:t>
            </a:r>
            <a:r>
              <a:rPr lang="en-ID" dirty="0"/>
              <a:t> HTML&lt;/title&gt;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&lt;p&gt;&lt;a </a:t>
            </a:r>
            <a:r>
              <a:rPr lang="en-ID" dirty="0" err="1"/>
              <a:t>href</a:t>
            </a:r>
            <a:r>
              <a:rPr lang="en-ID" dirty="0"/>
              <a:t>="admin/halaman2.html"&gt;</a:t>
            </a:r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&lt;/a&gt; &lt;/p&gt;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90378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F6323-F854-4B1E-9B3A-6DDD45A5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Perubahan</a:t>
            </a:r>
            <a:r>
              <a:rPr lang="en-GB" dirty="0"/>
              <a:t> </a:t>
            </a:r>
            <a:r>
              <a:rPr lang="en-GB" dirty="0" err="1"/>
              <a:t>kode</a:t>
            </a:r>
            <a:r>
              <a:rPr lang="en-GB" dirty="0"/>
              <a:t> pada halaman2.html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80AF6-F4BA-483A-815F-739AEFD6EC5A}"/>
              </a:ext>
            </a:extLst>
          </p:cNvPr>
          <p:cNvSpPr/>
          <p:nvPr/>
        </p:nvSpPr>
        <p:spPr>
          <a:xfrm>
            <a:off x="754084" y="1997839"/>
            <a:ext cx="7416140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&lt;title&gt;Hyperlink- Halaman2&lt;/title&gt;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&lt;h1&gt;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2&lt;/h1&gt;</a:t>
            </a:r>
          </a:p>
          <a:p>
            <a:r>
              <a:rPr lang="en-ID" dirty="0"/>
              <a:t>	&lt;a </a:t>
            </a:r>
            <a:r>
              <a:rPr lang="en-ID" dirty="0" err="1"/>
              <a:t>href</a:t>
            </a:r>
            <a:r>
              <a:rPr lang="en-ID" dirty="0"/>
              <a:t>="../hyperlink.html"&gt;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Kehalaman</a:t>
            </a:r>
            <a:r>
              <a:rPr lang="en-ID" dirty="0"/>
              <a:t> 1&lt;/a&gt;</a:t>
            </a:r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49647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3388E3-3404-4EF4-ABD7-226B3748A7EA}"/>
              </a:ext>
            </a:extLst>
          </p:cNvPr>
          <p:cNvSpPr/>
          <p:nvPr/>
        </p:nvSpPr>
        <p:spPr>
          <a:xfrm>
            <a:off x="253340" y="211362"/>
            <a:ext cx="71786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 err="1"/>
              <a:t>Sekarang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pindahkan</a:t>
            </a:r>
            <a:r>
              <a:rPr lang="en-ID" dirty="0"/>
              <a:t> hyperlink.html </a:t>
            </a:r>
            <a:r>
              <a:rPr lang="en-ID" dirty="0" err="1"/>
              <a:t>ke</a:t>
            </a:r>
            <a:r>
              <a:rPr lang="en-ID" dirty="0"/>
              <a:t> folder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nama</a:t>
            </a:r>
            <a:r>
              <a:rPr lang="en-ID" dirty="0"/>
              <a:t> user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kodenya</a:t>
            </a:r>
            <a:endParaRPr lang="en-ID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644970-916D-4C34-B42B-0104AD7F5716}"/>
              </a:ext>
            </a:extLst>
          </p:cNvPr>
          <p:cNvSpPr/>
          <p:nvPr/>
        </p:nvSpPr>
        <p:spPr>
          <a:xfrm>
            <a:off x="253340" y="1859339"/>
            <a:ext cx="7665522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</a:t>
            </a:r>
            <a:r>
              <a:rPr lang="en-ID" dirty="0" err="1"/>
              <a:t>HyperLink</a:t>
            </a:r>
            <a:r>
              <a:rPr lang="en-ID" dirty="0"/>
              <a:t> HTML&lt;/title&gt;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</a:t>
            </a:r>
            <a:r>
              <a:rPr lang="en-ID" dirty="0" err="1"/>
              <a:t>pKlik</a:t>
            </a:r>
            <a:r>
              <a:rPr lang="en-ID" dirty="0"/>
              <a:t> &gt;&lt;a </a:t>
            </a:r>
            <a:r>
              <a:rPr lang="en-ID" dirty="0" err="1"/>
              <a:t>href</a:t>
            </a:r>
            <a:r>
              <a:rPr lang="en-ID" dirty="0"/>
              <a:t>="../admin/halaman2.html"&gt; </a:t>
            </a:r>
            <a:r>
              <a:rPr lang="en-ID" dirty="0" err="1"/>
              <a:t>disini</a:t>
            </a:r>
            <a:r>
              <a:rPr lang="en-ID" dirty="0"/>
              <a:t> &lt;/a&gt;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&lt;/p&gt;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B35451-2A67-40CF-84A2-95A5A4C3DD00}"/>
              </a:ext>
            </a:extLst>
          </p:cNvPr>
          <p:cNvSpPr txBox="1">
            <a:spLocks/>
          </p:cNvSpPr>
          <p:nvPr/>
        </p:nvSpPr>
        <p:spPr>
          <a:xfrm>
            <a:off x="253340" y="1098374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/>
              <a:t>Hyperlink.html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542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30710-A43B-497B-BA9E-F12AF98C3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Halaman2.html</a:t>
            </a:r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E1C9CA-47C1-4DCC-928A-7868EC14E947}"/>
              </a:ext>
            </a:extLst>
          </p:cNvPr>
          <p:cNvSpPr/>
          <p:nvPr/>
        </p:nvSpPr>
        <p:spPr>
          <a:xfrm>
            <a:off x="609600" y="1530890"/>
            <a:ext cx="7560624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&lt;title&gt;Hyperlink- Halaman2&lt;/title&gt;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&lt;h1&gt;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2&lt;/h1&gt;</a:t>
            </a:r>
          </a:p>
          <a:p>
            <a:r>
              <a:rPr lang="en-ID" dirty="0"/>
              <a:t>	&lt;a </a:t>
            </a:r>
            <a:r>
              <a:rPr lang="en-ID" dirty="0" err="1"/>
              <a:t>href</a:t>
            </a:r>
            <a:r>
              <a:rPr lang="en-ID" dirty="0"/>
              <a:t>="../user/hyperlink.html"&gt;</a:t>
            </a:r>
            <a:r>
              <a:rPr lang="en-ID" dirty="0" err="1"/>
              <a:t>Kembali</a:t>
            </a:r>
            <a:r>
              <a:rPr lang="en-ID" dirty="0"/>
              <a:t> </a:t>
            </a:r>
            <a:r>
              <a:rPr lang="en-ID" dirty="0" err="1"/>
              <a:t>Kehalaman</a:t>
            </a:r>
            <a:r>
              <a:rPr lang="en-ID" dirty="0"/>
              <a:t> 1&lt;/a&gt;</a:t>
            </a:r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484949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0B6F-4E50-4DDA-9734-FB26F6CD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1" y="-93805"/>
            <a:ext cx="7453746" cy="625434"/>
          </a:xfrm>
        </p:spPr>
        <p:txBody>
          <a:bodyPr>
            <a:normAutofit fontScale="90000"/>
          </a:bodyPr>
          <a:lstStyle/>
          <a:p>
            <a:r>
              <a:rPr lang="en-GB" dirty="0"/>
              <a:t>Page anchor #about, </a:t>
            </a:r>
            <a:r>
              <a:rPr lang="en-GB" dirty="0" err="1"/>
              <a:t>index.html#contact</a:t>
            </a:r>
            <a:endParaRPr lang="en-ID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FC21174-F3D6-4167-A1BA-1697DEAC5C7D}"/>
              </a:ext>
            </a:extLst>
          </p:cNvPr>
          <p:cNvSpPr txBox="1">
            <a:spLocks/>
          </p:cNvSpPr>
          <p:nvPr/>
        </p:nvSpPr>
        <p:spPr>
          <a:xfrm>
            <a:off x="348341" y="925493"/>
            <a:ext cx="7453746" cy="6254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 err="1"/>
              <a:t>Fungsinya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memanggil</a:t>
            </a:r>
            <a:r>
              <a:rPr lang="en-GB" dirty="0"/>
              <a:t> </a:t>
            </a:r>
            <a:r>
              <a:rPr lang="en-GB" dirty="0" err="1"/>
              <a:t>dokumen</a:t>
            </a:r>
            <a:r>
              <a:rPr lang="en-GB" dirty="0"/>
              <a:t> pada </a:t>
            </a:r>
            <a:r>
              <a:rPr lang="en-GB" dirty="0" err="1"/>
              <a:t>halaman</a:t>
            </a:r>
            <a:r>
              <a:rPr lang="en-GB" dirty="0"/>
              <a:t> yang </a:t>
            </a:r>
            <a:r>
              <a:rPr lang="en-GB" dirty="0" err="1"/>
              <a:t>sama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B4D09C-F065-4C7F-B285-3F06985C451F}"/>
              </a:ext>
            </a:extLst>
          </p:cNvPr>
          <p:cNvSpPr/>
          <p:nvPr/>
        </p:nvSpPr>
        <p:spPr>
          <a:xfrm>
            <a:off x="348341" y="1368839"/>
            <a:ext cx="8447318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&lt;title&gt;Hyperlink-Halaman3&lt;/title&gt;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&lt;h1&gt;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3&lt;/h1&gt;</a:t>
            </a:r>
          </a:p>
          <a:p>
            <a:r>
              <a:rPr lang="en-ID" dirty="0"/>
              <a:t>	&lt;ul&gt;&lt;li&gt;&lt;a </a:t>
            </a:r>
            <a:r>
              <a:rPr lang="en-ID" dirty="0" err="1"/>
              <a:t>href</a:t>
            </a:r>
            <a:r>
              <a:rPr lang="en-ID" dirty="0"/>
              <a:t>="#bagian1"&gt;</a:t>
            </a:r>
            <a:r>
              <a:rPr lang="en-ID" dirty="0" err="1"/>
              <a:t>Kebagian</a:t>
            </a:r>
            <a:r>
              <a:rPr lang="en-ID" dirty="0"/>
              <a:t> 1&lt;/a&gt;&lt;/li&gt;</a:t>
            </a:r>
          </a:p>
          <a:p>
            <a:r>
              <a:rPr lang="en-ID" dirty="0"/>
              <a:t>		&lt;li&gt;&lt;a </a:t>
            </a:r>
            <a:r>
              <a:rPr lang="en-ID" dirty="0" err="1"/>
              <a:t>href</a:t>
            </a:r>
            <a:r>
              <a:rPr lang="en-ID" dirty="0"/>
              <a:t>="#bagian2"&gt;</a:t>
            </a:r>
            <a:r>
              <a:rPr lang="en-ID" dirty="0" err="1"/>
              <a:t>Kebagian</a:t>
            </a:r>
            <a:r>
              <a:rPr lang="en-ID" dirty="0"/>
              <a:t> 2&lt;/a&gt;&lt;/li&gt;</a:t>
            </a:r>
          </a:p>
          <a:p>
            <a:r>
              <a:rPr lang="en-ID" dirty="0"/>
              <a:t>		&lt;li&gt;&lt;a </a:t>
            </a:r>
            <a:r>
              <a:rPr lang="en-ID" dirty="0" err="1"/>
              <a:t>href</a:t>
            </a:r>
            <a:r>
              <a:rPr lang="en-ID" dirty="0"/>
              <a:t>="#bagian3"&gt;</a:t>
            </a:r>
            <a:r>
              <a:rPr lang="en-ID" dirty="0" err="1"/>
              <a:t>Kebagian</a:t>
            </a:r>
            <a:r>
              <a:rPr lang="en-ID" dirty="0"/>
              <a:t> 3&lt;/a&gt;&lt;/li&gt;</a:t>
            </a:r>
          </a:p>
          <a:p>
            <a:r>
              <a:rPr lang="en-ID" dirty="0"/>
              <a:t>	&lt;/ul&gt;</a:t>
            </a:r>
          </a:p>
          <a:p>
            <a:endParaRPr lang="en-ID" dirty="0"/>
          </a:p>
          <a:p>
            <a:r>
              <a:rPr lang="en-ID" dirty="0"/>
              <a:t>	&lt;h2 id="bagian1"&gt;</a:t>
            </a:r>
            <a:r>
              <a:rPr lang="en-ID" dirty="0" err="1"/>
              <a:t>Bagian</a:t>
            </a:r>
            <a:r>
              <a:rPr lang="en-ID" dirty="0"/>
              <a:t> 1&lt;/h2&gt;</a:t>
            </a:r>
          </a:p>
          <a:p>
            <a:r>
              <a:rPr lang="en-ID" dirty="0"/>
              <a:t>	&lt;p&gt;lorem &lt;/p&gt;</a:t>
            </a:r>
          </a:p>
          <a:p>
            <a:r>
              <a:rPr lang="en-ID" dirty="0"/>
              <a:t>	&lt;p&gt;lorem &lt;/p&gt;</a:t>
            </a:r>
          </a:p>
          <a:p>
            <a:r>
              <a:rPr lang="en-ID" dirty="0"/>
              <a:t>	&lt;h2 id="bagian2"&gt;</a:t>
            </a:r>
            <a:r>
              <a:rPr lang="en-ID" dirty="0" err="1"/>
              <a:t>Bagian</a:t>
            </a:r>
            <a:r>
              <a:rPr lang="en-ID" dirty="0"/>
              <a:t> 1&lt;/h2&gt;</a:t>
            </a:r>
          </a:p>
          <a:p>
            <a:r>
              <a:rPr lang="en-ID" dirty="0"/>
              <a:t>	&lt;p&gt;lorem &lt;/p&gt;</a:t>
            </a:r>
          </a:p>
          <a:p>
            <a:r>
              <a:rPr lang="en-ID" dirty="0"/>
              <a:t>	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2105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38D020-5970-49AC-BA64-0F17A2FB4235}"/>
              </a:ext>
            </a:extLst>
          </p:cNvPr>
          <p:cNvSpPr/>
          <p:nvPr/>
        </p:nvSpPr>
        <p:spPr>
          <a:xfrm>
            <a:off x="480950" y="300357"/>
            <a:ext cx="6953003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h2 id="bagian3"&gt;</a:t>
            </a:r>
            <a:r>
              <a:rPr lang="en-ID" dirty="0" err="1"/>
              <a:t>bagian</a:t>
            </a:r>
            <a:r>
              <a:rPr lang="en-ID" dirty="0"/>
              <a:t> 3&lt;/h2&gt;</a:t>
            </a:r>
          </a:p>
          <a:p>
            <a:r>
              <a:rPr lang="en-ID" dirty="0"/>
              <a:t>	&lt;p&gt;Lorem&lt;/p&gt;</a:t>
            </a:r>
          </a:p>
          <a:p>
            <a:r>
              <a:rPr lang="en-ID" dirty="0"/>
              <a:t>	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</a:t>
            </a:r>
          </a:p>
          <a:p>
            <a:r>
              <a:rPr lang="en-ID" dirty="0"/>
              <a:t>	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</a:t>
            </a:r>
          </a:p>
          <a:p>
            <a:r>
              <a:rPr lang="en-ID" dirty="0"/>
              <a:t>	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&gt;&lt;</a:t>
            </a:r>
            <a:r>
              <a:rPr lang="en-ID" dirty="0" err="1"/>
              <a:t>br</a:t>
            </a:r>
            <a:r>
              <a:rPr lang="en-ID" dirty="0"/>
              <a:t>&gt;</a:t>
            </a:r>
          </a:p>
          <a:p>
            <a:endParaRPr lang="en-ID" dirty="0"/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EE10DD-3F6E-4524-8EF0-3E9246CC9855}"/>
              </a:ext>
            </a:extLst>
          </p:cNvPr>
          <p:cNvSpPr/>
          <p:nvPr/>
        </p:nvSpPr>
        <p:spPr>
          <a:xfrm>
            <a:off x="311727" y="3141323"/>
            <a:ext cx="8520546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D" dirty="0"/>
              <a:t>&lt;!DOCTYPE html&gt;</a:t>
            </a:r>
          </a:p>
          <a:p>
            <a:r>
              <a:rPr lang="en-ID" dirty="0"/>
              <a:t>&lt;html&gt;</a:t>
            </a:r>
          </a:p>
          <a:p>
            <a:r>
              <a:rPr lang="en-ID" dirty="0"/>
              <a:t>&lt;head&gt;</a:t>
            </a:r>
          </a:p>
          <a:p>
            <a:r>
              <a:rPr lang="en-ID" dirty="0"/>
              <a:t>	&lt;title&gt;</a:t>
            </a:r>
            <a:r>
              <a:rPr lang="en-ID" dirty="0" err="1"/>
              <a:t>HyperLink</a:t>
            </a:r>
            <a:r>
              <a:rPr lang="en-ID" dirty="0"/>
              <a:t> HTML&lt;/title&gt;</a:t>
            </a:r>
          </a:p>
          <a:p>
            <a:r>
              <a:rPr lang="en-ID" dirty="0"/>
              <a:t>&lt;/head&gt;</a:t>
            </a:r>
          </a:p>
          <a:p>
            <a:r>
              <a:rPr lang="en-ID" dirty="0"/>
              <a:t>&lt;body&gt;</a:t>
            </a:r>
          </a:p>
          <a:p>
            <a:r>
              <a:rPr lang="en-ID" dirty="0"/>
              <a:t>	&lt;p&gt;&lt;a </a:t>
            </a:r>
            <a:r>
              <a:rPr lang="en-ID" dirty="0" err="1"/>
              <a:t>href</a:t>
            </a:r>
            <a:r>
              <a:rPr lang="en-ID" dirty="0"/>
              <a:t>="halaman2.html"&gt;</a:t>
            </a:r>
            <a:r>
              <a:rPr lang="en-ID" dirty="0" err="1"/>
              <a:t>Klik</a:t>
            </a:r>
            <a:r>
              <a:rPr lang="en-ID" dirty="0"/>
              <a:t> </a:t>
            </a:r>
            <a:r>
              <a:rPr lang="en-ID" dirty="0" err="1"/>
              <a:t>disini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mengetahui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lanjut</a:t>
            </a:r>
            <a:r>
              <a:rPr lang="en-ID" dirty="0"/>
              <a:t>&lt;/a&gt; &lt;/p&gt;</a:t>
            </a:r>
          </a:p>
          <a:p>
            <a:r>
              <a:rPr lang="en-ID" dirty="0"/>
              <a:t>	&lt;a </a:t>
            </a:r>
            <a:r>
              <a:rPr lang="en-ID" dirty="0" err="1"/>
              <a:t>href</a:t>
            </a:r>
            <a:r>
              <a:rPr lang="en-ID" dirty="0"/>
              <a:t>="halaman3.html#bagian3"&gt;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halaman</a:t>
            </a:r>
            <a:r>
              <a:rPr lang="en-ID" dirty="0"/>
              <a:t> 3, </a:t>
            </a:r>
            <a:r>
              <a:rPr lang="en-ID" dirty="0" err="1"/>
              <a:t>bagian</a:t>
            </a:r>
            <a:r>
              <a:rPr lang="en-ID" dirty="0"/>
              <a:t> 3&lt;/a&gt;</a:t>
            </a:r>
          </a:p>
          <a:p>
            <a:endParaRPr lang="en-ID" dirty="0"/>
          </a:p>
          <a:p>
            <a:r>
              <a:rPr lang="en-ID" dirty="0"/>
              <a:t>&lt;/body&gt;</a:t>
            </a:r>
          </a:p>
          <a:p>
            <a:r>
              <a:rPr lang="en-ID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0938825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184</TotalTime>
  <Words>970</Words>
  <Application>Microsoft Office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Hyperlink </vt:lpstr>
      <vt:lpstr>&lt;a&gt;&lt;/a&gt; anchor eksternal link </vt:lpstr>
      <vt:lpstr>Internal link</vt:lpstr>
      <vt:lpstr>Relatif url</vt:lpstr>
      <vt:lpstr>Perubahan kode pada halaman2.html</vt:lpstr>
      <vt:lpstr>PowerPoint Presentation</vt:lpstr>
      <vt:lpstr>Halaman2.html</vt:lpstr>
      <vt:lpstr>Page anchor #about, index.html#contact</vt:lpstr>
      <vt:lpstr>PowerPoint Presentation</vt:lpstr>
      <vt:lpstr>Membuka link dengan halaman baru</vt:lpstr>
      <vt:lpstr>Hyperlink +image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DASAR</dc:title>
  <dc:creator>andris sahata</dc:creator>
  <cp:lastModifiedBy>andris sahata</cp:lastModifiedBy>
  <cp:revision>31</cp:revision>
  <dcterms:created xsi:type="dcterms:W3CDTF">2020-03-26T17:15:31Z</dcterms:created>
  <dcterms:modified xsi:type="dcterms:W3CDTF">2020-03-27T11:22:14Z</dcterms:modified>
</cp:coreProperties>
</file>