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1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5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6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39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16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7388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54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097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378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069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65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20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04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52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04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2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63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632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57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761B-A425-487F-9F93-326ED1EFB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List</a:t>
            </a:r>
            <a:br>
              <a:rPr lang="en-GB" dirty="0"/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97C4-C4C0-4491-90C2-71E1FD43C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5333369"/>
            <a:ext cx="5826719" cy="1096899"/>
          </a:xfrm>
        </p:spPr>
        <p:txBody>
          <a:bodyPr/>
          <a:lstStyle/>
          <a:p>
            <a:r>
              <a:rPr lang="en-GB" dirty="0" err="1"/>
              <a:t>Andri</a:t>
            </a:r>
            <a:r>
              <a:rPr lang="en-GB" dirty="0"/>
              <a:t> Sahata </a:t>
            </a:r>
            <a:r>
              <a:rPr lang="en-GB" dirty="0" err="1"/>
              <a:t>Sitanggang</a:t>
            </a:r>
            <a:endParaRPr lang="en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DDFDEE-045F-4381-A199-446650D225A9}"/>
              </a:ext>
            </a:extLst>
          </p:cNvPr>
          <p:cNvSpPr txBox="1">
            <a:spLocks/>
          </p:cNvSpPr>
          <p:nvPr/>
        </p:nvSpPr>
        <p:spPr>
          <a:xfrm>
            <a:off x="109262" y="4272148"/>
            <a:ext cx="7869383" cy="672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&lt;</a:t>
            </a:r>
            <a:r>
              <a:rPr lang="en-GB" dirty="0" err="1"/>
              <a:t>ol</a:t>
            </a:r>
            <a:r>
              <a:rPr lang="en-GB" dirty="0"/>
              <a:t>&gt;&lt;/</a:t>
            </a:r>
            <a:r>
              <a:rPr lang="en-GB" dirty="0" err="1"/>
              <a:t>ol</a:t>
            </a:r>
            <a:r>
              <a:rPr lang="en-GB" dirty="0"/>
              <a:t>&gt;, &lt;ul&gt;&lt;/ul&gt;, &lt;dl&gt;&lt;/dl&gt;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204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6D1A3-6BD1-40B2-8599-64FBF970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43702"/>
            <a:ext cx="7869383" cy="672935"/>
          </a:xfrm>
        </p:spPr>
        <p:txBody>
          <a:bodyPr/>
          <a:lstStyle/>
          <a:p>
            <a:r>
              <a:rPr lang="en-GB" dirty="0" err="1"/>
              <a:t>Struktur</a:t>
            </a:r>
            <a:r>
              <a:rPr lang="en-GB" dirty="0"/>
              <a:t> &lt;</a:t>
            </a:r>
            <a:r>
              <a:rPr lang="en-GB" dirty="0" err="1"/>
              <a:t>ol</a:t>
            </a:r>
            <a:r>
              <a:rPr lang="en-GB" dirty="0"/>
              <a:t>&gt; order list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CD8B16-918E-4811-BE36-2C9A46121EAD}"/>
              </a:ext>
            </a:extLst>
          </p:cNvPr>
          <p:cNvSpPr/>
          <p:nvPr/>
        </p:nvSpPr>
        <p:spPr>
          <a:xfrm>
            <a:off x="706583" y="992165"/>
            <a:ext cx="4572000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ID" dirty="0"/>
              <a:t>&lt;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  <a:p>
            <a:r>
              <a:rPr lang="en-ID" dirty="0"/>
              <a:t>		&lt;li&gt;item1&lt;/li&gt;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………. &lt;/li&gt;</a:t>
            </a:r>
          </a:p>
          <a:p>
            <a:endParaRPr lang="en-ID" dirty="0"/>
          </a:p>
          <a:p>
            <a:r>
              <a:rPr lang="en-ID" dirty="0"/>
              <a:t>&lt;/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098AE-D029-4A78-A813-FC6DD777B827}"/>
              </a:ext>
            </a:extLst>
          </p:cNvPr>
          <p:cNvSpPr/>
          <p:nvPr/>
        </p:nvSpPr>
        <p:spPr>
          <a:xfrm>
            <a:off x="706583" y="3366655"/>
            <a:ext cx="4572000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ID" dirty="0"/>
              <a:t>&lt;</a:t>
            </a:r>
            <a:r>
              <a:rPr lang="en-ID" dirty="0" err="1"/>
              <a:t>ol</a:t>
            </a:r>
            <a:r>
              <a:rPr lang="en-ID" dirty="0"/>
              <a:t> type=“”&gt;</a:t>
            </a:r>
          </a:p>
          <a:p>
            <a:r>
              <a:rPr lang="en-ID" dirty="0"/>
              <a:t>		&lt;li&gt;item1&lt;/li&gt;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………. &lt;/li&gt;</a:t>
            </a:r>
          </a:p>
          <a:p>
            <a:endParaRPr lang="en-ID" dirty="0"/>
          </a:p>
          <a:p>
            <a:r>
              <a:rPr lang="en-ID" dirty="0"/>
              <a:t>&lt;/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581EB-7067-428B-A2E6-BB01721F147D}"/>
              </a:ext>
            </a:extLst>
          </p:cNvPr>
          <p:cNvSpPr txBox="1"/>
          <p:nvPr/>
        </p:nvSpPr>
        <p:spPr>
          <a:xfrm>
            <a:off x="5676405" y="3429000"/>
            <a:ext cx="605642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  <a:p>
            <a:r>
              <a:rPr lang="en-GB" dirty="0"/>
              <a:t>A</a:t>
            </a:r>
          </a:p>
          <a:p>
            <a:r>
              <a:rPr lang="en-GB" dirty="0"/>
              <a:t>A</a:t>
            </a:r>
          </a:p>
          <a:p>
            <a:r>
              <a:rPr lang="en-GB" dirty="0"/>
              <a:t>I</a:t>
            </a:r>
          </a:p>
          <a:p>
            <a:r>
              <a:rPr lang="en-GB" dirty="0"/>
              <a:t>I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593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453F-5B11-426F-9FC0-070F6065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219" y="0"/>
            <a:ext cx="6347713" cy="1320800"/>
          </a:xfrm>
        </p:spPr>
        <p:txBody>
          <a:bodyPr/>
          <a:lstStyle/>
          <a:p>
            <a:r>
              <a:rPr lang="en-GB" dirty="0" err="1"/>
              <a:t>Contoh</a:t>
            </a:r>
            <a:r>
              <a:rPr lang="en-GB" dirty="0"/>
              <a:t> web 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17791A-435B-4815-907E-2EDB6EDF5CC5}"/>
              </a:ext>
            </a:extLst>
          </p:cNvPr>
          <p:cNvSpPr/>
          <p:nvPr/>
        </p:nvSpPr>
        <p:spPr>
          <a:xfrm>
            <a:off x="455219" y="802904"/>
            <a:ext cx="8318666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&lt;title&gt;HTML list&lt;/title&gt;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&lt;h3&gt;To Do List&lt;/h3&gt;</a:t>
            </a:r>
          </a:p>
          <a:p>
            <a:r>
              <a:rPr lang="en-ID" dirty="0"/>
              <a:t>	&lt;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  <a:p>
            <a:r>
              <a:rPr lang="en-ID" dirty="0"/>
              <a:t>		&lt;li&gt;</a:t>
            </a:r>
            <a:r>
              <a:rPr lang="en-ID" dirty="0" err="1"/>
              <a:t>Bangun</a:t>
            </a:r>
            <a:r>
              <a:rPr lang="en-ID" dirty="0"/>
              <a:t> </a:t>
            </a:r>
            <a:r>
              <a:rPr lang="en-ID" dirty="0" err="1"/>
              <a:t>Pagi</a:t>
            </a:r>
            <a:r>
              <a:rPr lang="en-ID" dirty="0"/>
              <a:t>&lt;/li&gt;</a:t>
            </a:r>
          </a:p>
          <a:p>
            <a:r>
              <a:rPr lang="en-ID" dirty="0"/>
              <a:t>		&lt;li&gt;Mandi&lt;/li&gt;</a:t>
            </a:r>
          </a:p>
          <a:p>
            <a:r>
              <a:rPr lang="en-ID" dirty="0"/>
              <a:t>		&lt;li&gt;</a:t>
            </a:r>
            <a:r>
              <a:rPr lang="en-ID" dirty="0" err="1"/>
              <a:t>Sarapan</a:t>
            </a:r>
            <a:r>
              <a:rPr lang="en-ID" dirty="0"/>
              <a:t>&lt;/li&gt;</a:t>
            </a:r>
          </a:p>
          <a:p>
            <a:r>
              <a:rPr lang="en-ID" dirty="0"/>
              <a:t>	&lt;/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3701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EBE7-5D0B-489D-8475-47BF7673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Struktur</a:t>
            </a:r>
            <a:r>
              <a:rPr lang="en-GB" dirty="0"/>
              <a:t> ul &lt;ul&gt;&lt;/ul&gt;, </a:t>
            </a:r>
            <a:r>
              <a:rPr lang="en-GB" dirty="0" err="1"/>
              <a:t>unorderlist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8F56FF-E113-4D3B-9EE1-FA8E1F35BBA3}"/>
              </a:ext>
            </a:extLst>
          </p:cNvPr>
          <p:cNvSpPr/>
          <p:nvPr/>
        </p:nvSpPr>
        <p:spPr>
          <a:xfrm>
            <a:off x="609599" y="1930400"/>
            <a:ext cx="4572000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ID" dirty="0"/>
              <a:t>&lt;ul&gt;</a:t>
            </a:r>
          </a:p>
          <a:p>
            <a:r>
              <a:rPr lang="en-ID" dirty="0"/>
              <a:t>		&lt;li&gt;item1&lt;/li&gt;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………. &lt;/li&gt;</a:t>
            </a:r>
          </a:p>
          <a:p>
            <a:endParaRPr lang="en-ID" dirty="0"/>
          </a:p>
          <a:p>
            <a:r>
              <a:rPr lang="en-ID" dirty="0"/>
              <a:t>&lt;/ul&gt;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4E62A7-F368-4B03-8651-DAEBEC83911D}"/>
              </a:ext>
            </a:extLst>
          </p:cNvPr>
          <p:cNvSpPr/>
          <p:nvPr/>
        </p:nvSpPr>
        <p:spPr>
          <a:xfrm>
            <a:off x="609599" y="4266862"/>
            <a:ext cx="4572000" cy="20313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ID" dirty="0"/>
              <a:t>&lt;ul type=“”&gt;</a:t>
            </a:r>
          </a:p>
          <a:p>
            <a:r>
              <a:rPr lang="en-ID" dirty="0"/>
              <a:t>		&lt;li&gt;item1&lt;/li&gt;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item3 &lt;/li&gt;</a:t>
            </a:r>
          </a:p>
          <a:p>
            <a:r>
              <a:rPr lang="en-ID" dirty="0"/>
              <a:t>		&lt;li&gt; ………. &lt;/li&gt;</a:t>
            </a:r>
          </a:p>
          <a:p>
            <a:endParaRPr lang="en-ID" dirty="0"/>
          </a:p>
          <a:p>
            <a:r>
              <a:rPr lang="en-ID" dirty="0"/>
              <a:t>&lt;/ul&gt;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1C7E25-CD27-4506-AA55-ED5D96439ECF}"/>
              </a:ext>
            </a:extLst>
          </p:cNvPr>
          <p:cNvSpPr txBox="1"/>
          <p:nvPr/>
        </p:nvSpPr>
        <p:spPr>
          <a:xfrm>
            <a:off x="5462648" y="4327436"/>
            <a:ext cx="105690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Disc</a:t>
            </a:r>
          </a:p>
          <a:p>
            <a:r>
              <a:rPr lang="en-GB" dirty="0"/>
              <a:t>Square</a:t>
            </a:r>
          </a:p>
          <a:p>
            <a:r>
              <a:rPr lang="en-GB" dirty="0"/>
              <a:t>circle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66765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04E4-FDC8-4F4B-8DD6-2B0E7742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76" y="0"/>
            <a:ext cx="6347713" cy="1320800"/>
          </a:xfrm>
        </p:spPr>
        <p:txBody>
          <a:bodyPr/>
          <a:lstStyle/>
          <a:p>
            <a:r>
              <a:rPr lang="en-GB" dirty="0" err="1"/>
              <a:t>Contoh</a:t>
            </a:r>
            <a:r>
              <a:rPr lang="en-GB" dirty="0"/>
              <a:t> web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3CB962-96BE-468A-95F4-B987FEC8D0FD}"/>
              </a:ext>
            </a:extLst>
          </p:cNvPr>
          <p:cNvSpPr/>
          <p:nvPr/>
        </p:nvSpPr>
        <p:spPr>
          <a:xfrm>
            <a:off x="374072" y="920321"/>
            <a:ext cx="84611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&lt;title&gt;HTML list&lt;/title&gt;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&lt;h3&gt;To Do List&lt;/h3&gt;</a:t>
            </a:r>
          </a:p>
          <a:p>
            <a:r>
              <a:rPr lang="en-ID" dirty="0"/>
              <a:t>	&lt;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  <a:p>
            <a:r>
              <a:rPr lang="en-ID" dirty="0"/>
              <a:t>		&lt;li&gt;</a:t>
            </a:r>
            <a:r>
              <a:rPr lang="en-ID" dirty="0" err="1"/>
              <a:t>Bangun</a:t>
            </a:r>
            <a:r>
              <a:rPr lang="en-ID" dirty="0"/>
              <a:t> </a:t>
            </a:r>
            <a:r>
              <a:rPr lang="en-ID" dirty="0" err="1"/>
              <a:t>Pagi</a:t>
            </a:r>
            <a:r>
              <a:rPr lang="en-ID" dirty="0"/>
              <a:t>&lt;/li&gt;</a:t>
            </a:r>
          </a:p>
          <a:p>
            <a:r>
              <a:rPr lang="en-ID" dirty="0"/>
              <a:t>		&lt;li&gt;Mandi&lt;/li&gt;</a:t>
            </a:r>
          </a:p>
          <a:p>
            <a:r>
              <a:rPr lang="en-ID" dirty="0"/>
              <a:t>		&lt;li&gt;</a:t>
            </a:r>
            <a:r>
              <a:rPr lang="en-ID" dirty="0" err="1"/>
              <a:t>Sarapan</a:t>
            </a:r>
            <a:r>
              <a:rPr lang="en-ID" dirty="0"/>
              <a:t>&lt;/li&gt;</a:t>
            </a:r>
          </a:p>
          <a:p>
            <a:r>
              <a:rPr lang="en-ID" dirty="0"/>
              <a:t>	&lt;/</a:t>
            </a:r>
            <a:r>
              <a:rPr lang="en-ID" dirty="0" err="1"/>
              <a:t>ol</a:t>
            </a:r>
            <a:r>
              <a:rPr lang="en-ID" dirty="0"/>
              <a:t>&gt;</a:t>
            </a:r>
          </a:p>
          <a:p>
            <a:r>
              <a:rPr lang="en-ID" dirty="0"/>
              <a:t>	</a:t>
            </a:r>
            <a:r>
              <a:rPr lang="en-ID" dirty="0">
                <a:solidFill>
                  <a:srgbClr val="FF0000"/>
                </a:solidFill>
              </a:rPr>
              <a:t>&lt;h3&gt; </a:t>
            </a:r>
            <a:r>
              <a:rPr lang="en-ID" dirty="0" err="1">
                <a:solidFill>
                  <a:srgbClr val="FF0000"/>
                </a:solidFill>
              </a:rPr>
              <a:t>Saat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sarapan</a:t>
            </a:r>
            <a:r>
              <a:rPr lang="en-ID" dirty="0">
                <a:solidFill>
                  <a:srgbClr val="FF0000"/>
                </a:solidFill>
              </a:rPr>
              <a:t>, </a:t>
            </a:r>
            <a:r>
              <a:rPr lang="en-ID" dirty="0" err="1">
                <a:solidFill>
                  <a:srgbClr val="FF0000"/>
                </a:solidFill>
              </a:rPr>
              <a:t>saya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makan</a:t>
            </a:r>
            <a:r>
              <a:rPr lang="en-ID" dirty="0">
                <a:solidFill>
                  <a:srgbClr val="FF0000"/>
                </a:solidFill>
              </a:rPr>
              <a:t>&lt;/h3&gt;</a:t>
            </a:r>
          </a:p>
          <a:p>
            <a:r>
              <a:rPr lang="en-ID" dirty="0">
                <a:solidFill>
                  <a:srgbClr val="FF0000"/>
                </a:solidFill>
              </a:rPr>
              <a:t>	&lt;ul&gt;</a:t>
            </a:r>
          </a:p>
          <a:p>
            <a:r>
              <a:rPr lang="en-ID" dirty="0">
                <a:solidFill>
                  <a:srgbClr val="FF0000"/>
                </a:solidFill>
              </a:rPr>
              <a:t>		&lt;li&gt;Nasi Goreng&lt;/li&gt;</a:t>
            </a:r>
          </a:p>
          <a:p>
            <a:r>
              <a:rPr lang="en-ID" dirty="0">
                <a:solidFill>
                  <a:srgbClr val="FF0000"/>
                </a:solidFill>
              </a:rPr>
              <a:t>		&lt;li&gt;Mie </a:t>
            </a:r>
            <a:r>
              <a:rPr lang="en-ID" dirty="0" err="1">
                <a:solidFill>
                  <a:srgbClr val="FF0000"/>
                </a:solidFill>
              </a:rPr>
              <a:t>GOreng</a:t>
            </a:r>
            <a:r>
              <a:rPr lang="en-ID" dirty="0">
                <a:solidFill>
                  <a:srgbClr val="FF0000"/>
                </a:solidFill>
              </a:rPr>
              <a:t>&lt;/li&gt;</a:t>
            </a:r>
          </a:p>
          <a:p>
            <a:r>
              <a:rPr lang="en-ID" dirty="0">
                <a:solidFill>
                  <a:srgbClr val="FF0000"/>
                </a:solidFill>
              </a:rPr>
              <a:t>		&lt;li&gt;</a:t>
            </a:r>
            <a:r>
              <a:rPr lang="en-ID" dirty="0" err="1">
                <a:solidFill>
                  <a:srgbClr val="FF0000"/>
                </a:solidFill>
              </a:rPr>
              <a:t>Telur</a:t>
            </a:r>
            <a:r>
              <a:rPr lang="en-ID" dirty="0">
                <a:solidFill>
                  <a:srgbClr val="FF0000"/>
                </a:solidFill>
              </a:rPr>
              <a:t> Dadar&lt;/li&gt;</a:t>
            </a:r>
          </a:p>
          <a:p>
            <a:r>
              <a:rPr lang="en-ID" dirty="0">
                <a:solidFill>
                  <a:srgbClr val="FF0000"/>
                </a:solidFill>
              </a:rPr>
              <a:t>	&lt;/ul&gt;</a:t>
            </a:r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0378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6323-F854-4B1E-9B3A-6DDD45A5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list &lt;dl&gt;,&lt;dt&gt;,&lt;dd&gt;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002AD-9614-4264-B5CA-FC07956F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8613"/>
            <a:ext cx="6347714" cy="388077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&lt;dl&gt;</a:t>
            </a:r>
          </a:p>
          <a:p>
            <a:pPr marL="0" indent="0">
              <a:buNone/>
            </a:pPr>
            <a:r>
              <a:rPr lang="en-GB" sz="3200" dirty="0"/>
              <a:t>	&lt;dt&gt; Term 1 &lt;/dt&gt;</a:t>
            </a:r>
          </a:p>
          <a:p>
            <a:pPr marL="0" indent="0">
              <a:buNone/>
            </a:pPr>
            <a:r>
              <a:rPr lang="en-GB" sz="3200" dirty="0"/>
              <a:t>	&lt;dd&gt; Description 1 &lt;/dd&gt;</a:t>
            </a:r>
          </a:p>
          <a:p>
            <a:pPr marL="0" indent="0">
              <a:buNone/>
            </a:pPr>
            <a:r>
              <a:rPr lang="en-GB" sz="3200" dirty="0"/>
              <a:t>	&lt;dt&gt; Term 2&lt;/dt&gt;</a:t>
            </a:r>
          </a:p>
          <a:p>
            <a:pPr marL="0" indent="0">
              <a:buNone/>
            </a:pPr>
            <a:r>
              <a:rPr lang="en-GB" sz="3200" dirty="0"/>
              <a:t>	&lt;dd&gt; Description 2 &lt;/dd&gt;</a:t>
            </a:r>
          </a:p>
          <a:p>
            <a:pPr marL="0" indent="0">
              <a:buNone/>
            </a:pPr>
            <a:r>
              <a:rPr lang="en-GB" sz="3200" dirty="0"/>
              <a:t>&lt;/dl&gt;</a:t>
            </a:r>
            <a:endParaRPr lang="en-ID" sz="3200" dirty="0"/>
          </a:p>
          <a:p>
            <a:pPr marL="0" indent="0">
              <a:buNone/>
            </a:pP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149647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8FAFD-C97C-4A57-A45E-51B6E51A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38" y="122712"/>
            <a:ext cx="6347713" cy="696685"/>
          </a:xfrm>
        </p:spPr>
        <p:txBody>
          <a:bodyPr/>
          <a:lstStyle/>
          <a:p>
            <a:r>
              <a:rPr lang="en-GB" dirty="0" err="1"/>
              <a:t>Contoh</a:t>
            </a:r>
            <a:r>
              <a:rPr lang="en-GB" dirty="0"/>
              <a:t> web 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3388E3-3404-4EF4-ABD7-226B3748A7EA}"/>
              </a:ext>
            </a:extLst>
          </p:cNvPr>
          <p:cNvSpPr/>
          <p:nvPr/>
        </p:nvSpPr>
        <p:spPr>
          <a:xfrm>
            <a:off x="514597" y="973777"/>
            <a:ext cx="7178633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200" dirty="0"/>
              <a:t>&lt;!DOCTYPE html&gt;</a:t>
            </a:r>
          </a:p>
          <a:p>
            <a:r>
              <a:rPr lang="en-ID" sz="1200" dirty="0"/>
              <a:t>&lt;html&gt;</a:t>
            </a:r>
          </a:p>
          <a:p>
            <a:r>
              <a:rPr lang="en-ID" sz="1200" dirty="0"/>
              <a:t>&lt;head&gt;</a:t>
            </a:r>
          </a:p>
          <a:p>
            <a:r>
              <a:rPr lang="en-ID" sz="1200" dirty="0"/>
              <a:t>	&lt;title&gt;HTML list&lt;/title&gt;</a:t>
            </a:r>
          </a:p>
          <a:p>
            <a:r>
              <a:rPr lang="en-ID" sz="1200" dirty="0"/>
              <a:t>&lt;/head&gt;</a:t>
            </a:r>
          </a:p>
          <a:p>
            <a:r>
              <a:rPr lang="en-ID" sz="1200" dirty="0"/>
              <a:t>&lt;body&gt;</a:t>
            </a:r>
          </a:p>
          <a:p>
            <a:r>
              <a:rPr lang="en-ID" sz="1200" dirty="0"/>
              <a:t>	&lt;h3&gt;To Do List&lt;/h3&gt;</a:t>
            </a:r>
          </a:p>
          <a:p>
            <a:r>
              <a:rPr lang="en-ID" sz="1200" dirty="0"/>
              <a:t>	&lt;</a:t>
            </a:r>
            <a:r>
              <a:rPr lang="en-ID" sz="1200" dirty="0" err="1"/>
              <a:t>ol</a:t>
            </a:r>
            <a:r>
              <a:rPr lang="en-ID" sz="1200" dirty="0"/>
              <a:t>&gt;</a:t>
            </a:r>
          </a:p>
          <a:p>
            <a:r>
              <a:rPr lang="en-ID" sz="1200" dirty="0"/>
              <a:t>		&lt;li&gt;</a:t>
            </a:r>
            <a:r>
              <a:rPr lang="en-ID" sz="1200" dirty="0" err="1"/>
              <a:t>Bangun</a:t>
            </a:r>
            <a:r>
              <a:rPr lang="en-ID" sz="1200" dirty="0"/>
              <a:t> </a:t>
            </a:r>
            <a:r>
              <a:rPr lang="en-ID" sz="1200" dirty="0" err="1"/>
              <a:t>Pagi</a:t>
            </a:r>
            <a:r>
              <a:rPr lang="en-ID" sz="1200" dirty="0"/>
              <a:t>&lt;/li&gt;</a:t>
            </a:r>
          </a:p>
          <a:p>
            <a:r>
              <a:rPr lang="en-ID" sz="1200" dirty="0"/>
              <a:t>		&lt;li&gt;Mandi&lt;/li&gt;</a:t>
            </a:r>
          </a:p>
          <a:p>
            <a:r>
              <a:rPr lang="en-ID" sz="1200" dirty="0"/>
              <a:t>		&lt;li&gt;</a:t>
            </a:r>
            <a:r>
              <a:rPr lang="en-ID" sz="1200" dirty="0" err="1"/>
              <a:t>Sarapan</a:t>
            </a:r>
            <a:r>
              <a:rPr lang="en-ID" sz="1200" dirty="0"/>
              <a:t>&lt;/li&gt;</a:t>
            </a:r>
          </a:p>
          <a:p>
            <a:r>
              <a:rPr lang="en-ID" sz="1200" dirty="0"/>
              <a:t>	&lt;/</a:t>
            </a:r>
            <a:r>
              <a:rPr lang="en-ID" sz="1200" dirty="0" err="1"/>
              <a:t>ol</a:t>
            </a:r>
            <a:r>
              <a:rPr lang="en-ID" sz="1200" dirty="0"/>
              <a:t>&gt;</a:t>
            </a:r>
          </a:p>
          <a:p>
            <a:r>
              <a:rPr lang="en-ID" sz="1200" dirty="0"/>
              <a:t>	&lt;h3&gt; </a:t>
            </a:r>
            <a:r>
              <a:rPr lang="en-ID" sz="1200" dirty="0" err="1"/>
              <a:t>Saat</a:t>
            </a:r>
            <a:r>
              <a:rPr lang="en-ID" sz="1200" dirty="0"/>
              <a:t> </a:t>
            </a:r>
            <a:r>
              <a:rPr lang="en-ID" sz="1200" dirty="0" err="1"/>
              <a:t>sarapan</a:t>
            </a:r>
            <a:r>
              <a:rPr lang="en-ID" sz="1200" dirty="0"/>
              <a:t>, </a:t>
            </a:r>
            <a:r>
              <a:rPr lang="en-ID" sz="1200" dirty="0" err="1"/>
              <a:t>saya</a:t>
            </a:r>
            <a:r>
              <a:rPr lang="en-ID" sz="1200" dirty="0"/>
              <a:t> </a:t>
            </a:r>
            <a:r>
              <a:rPr lang="en-ID" sz="1200" dirty="0" err="1"/>
              <a:t>makan</a:t>
            </a:r>
            <a:r>
              <a:rPr lang="en-ID" sz="1200" dirty="0"/>
              <a:t>&lt;/h3&gt;</a:t>
            </a:r>
          </a:p>
          <a:p>
            <a:r>
              <a:rPr lang="en-ID" sz="1200" dirty="0"/>
              <a:t>	&lt;ul&gt;</a:t>
            </a:r>
          </a:p>
          <a:p>
            <a:r>
              <a:rPr lang="en-ID" sz="1200" dirty="0"/>
              <a:t>		&lt;li&gt;Nasi Goreng&lt;/li&gt;</a:t>
            </a:r>
          </a:p>
          <a:p>
            <a:r>
              <a:rPr lang="en-ID" sz="1200" dirty="0"/>
              <a:t>		&lt;li&gt;Mie </a:t>
            </a:r>
            <a:r>
              <a:rPr lang="en-ID" sz="1200" dirty="0" err="1"/>
              <a:t>GOreng</a:t>
            </a:r>
            <a:r>
              <a:rPr lang="en-ID" sz="1200" dirty="0"/>
              <a:t>&lt;/li&gt;</a:t>
            </a:r>
          </a:p>
          <a:p>
            <a:r>
              <a:rPr lang="en-ID" sz="1200" dirty="0"/>
              <a:t>		&lt;li&gt;</a:t>
            </a:r>
            <a:r>
              <a:rPr lang="en-ID" sz="1200" dirty="0" err="1"/>
              <a:t>Telur</a:t>
            </a:r>
            <a:r>
              <a:rPr lang="en-ID" sz="1200" dirty="0"/>
              <a:t> Dadar&lt;/li&gt;</a:t>
            </a:r>
          </a:p>
          <a:p>
            <a:r>
              <a:rPr lang="en-ID" sz="1200" dirty="0"/>
              <a:t>	&lt;/ul&gt;</a:t>
            </a:r>
          </a:p>
          <a:p>
            <a:r>
              <a:rPr lang="en-ID" sz="1200" dirty="0"/>
              <a:t>	</a:t>
            </a:r>
            <a:r>
              <a:rPr lang="en-ID" sz="1200" dirty="0">
                <a:solidFill>
                  <a:srgbClr val="FF0000"/>
                </a:solidFill>
              </a:rPr>
              <a:t>&lt;h3&gt;</a:t>
            </a:r>
            <a:r>
              <a:rPr lang="en-ID" sz="1200" dirty="0" err="1">
                <a:solidFill>
                  <a:srgbClr val="FF0000"/>
                </a:solidFill>
              </a:rPr>
              <a:t>Pemrograman</a:t>
            </a:r>
            <a:r>
              <a:rPr lang="en-ID" sz="1200" dirty="0">
                <a:solidFill>
                  <a:srgbClr val="FF0000"/>
                </a:solidFill>
              </a:rPr>
              <a:t> web&lt;/h3&gt;</a:t>
            </a:r>
          </a:p>
          <a:p>
            <a:r>
              <a:rPr lang="en-ID" sz="1200" dirty="0">
                <a:solidFill>
                  <a:srgbClr val="FF0000"/>
                </a:solidFill>
              </a:rPr>
              <a:t>	&lt;dl&gt;</a:t>
            </a:r>
          </a:p>
          <a:p>
            <a:r>
              <a:rPr lang="en-ID" sz="1200" dirty="0">
                <a:solidFill>
                  <a:srgbClr val="FF0000"/>
                </a:solidFill>
              </a:rPr>
              <a:t>		&lt;dt&gt;HTML&lt;/dt&gt;</a:t>
            </a:r>
          </a:p>
          <a:p>
            <a:r>
              <a:rPr lang="en-ID" sz="1200" dirty="0">
                <a:solidFill>
                  <a:srgbClr val="FF0000"/>
                </a:solidFill>
              </a:rPr>
              <a:t>		&lt;dd&gt;</a:t>
            </a:r>
            <a:r>
              <a:rPr lang="en-ID" sz="1200" dirty="0" err="1">
                <a:solidFill>
                  <a:srgbClr val="FF0000"/>
                </a:solidFill>
              </a:rPr>
              <a:t>HYpertext</a:t>
            </a:r>
            <a:r>
              <a:rPr lang="en-ID" sz="1200" dirty="0">
                <a:solidFill>
                  <a:srgbClr val="FF0000"/>
                </a:solidFill>
              </a:rPr>
              <a:t> </a:t>
            </a:r>
            <a:r>
              <a:rPr lang="en-ID" sz="1200" dirty="0" err="1">
                <a:solidFill>
                  <a:srgbClr val="FF0000"/>
                </a:solidFill>
              </a:rPr>
              <a:t>Markup</a:t>
            </a:r>
            <a:r>
              <a:rPr lang="en-ID" sz="1200" dirty="0">
                <a:solidFill>
                  <a:srgbClr val="FF0000"/>
                </a:solidFill>
              </a:rPr>
              <a:t> Language&lt;/dd&gt;</a:t>
            </a:r>
          </a:p>
          <a:p>
            <a:r>
              <a:rPr lang="en-ID" sz="1200" dirty="0">
                <a:solidFill>
                  <a:srgbClr val="FF0000"/>
                </a:solidFill>
              </a:rPr>
              <a:t>		&lt;dt&gt;CSS&lt;/dt&gt;</a:t>
            </a:r>
          </a:p>
          <a:p>
            <a:r>
              <a:rPr lang="en-ID" sz="1200" dirty="0">
                <a:solidFill>
                  <a:srgbClr val="FF0000"/>
                </a:solidFill>
              </a:rPr>
              <a:t>		&lt;dd&gt;Cascading Style </a:t>
            </a:r>
            <a:r>
              <a:rPr lang="en-ID" sz="1200" dirty="0" err="1">
                <a:solidFill>
                  <a:srgbClr val="FF0000"/>
                </a:solidFill>
              </a:rPr>
              <a:t>SHeet</a:t>
            </a:r>
            <a:r>
              <a:rPr lang="en-ID" sz="1200" dirty="0">
                <a:solidFill>
                  <a:srgbClr val="FF0000"/>
                </a:solidFill>
              </a:rPr>
              <a:t>&lt;/dd&gt;</a:t>
            </a:r>
          </a:p>
          <a:p>
            <a:r>
              <a:rPr lang="en-ID" sz="1200" dirty="0">
                <a:solidFill>
                  <a:srgbClr val="FF0000"/>
                </a:solidFill>
              </a:rPr>
              <a:t>	&lt;/dl&gt;</a:t>
            </a:r>
          </a:p>
          <a:p>
            <a:endParaRPr lang="en-ID" sz="1200" dirty="0"/>
          </a:p>
          <a:p>
            <a:r>
              <a:rPr lang="en-ID" sz="1200" dirty="0"/>
              <a:t>&lt;/body&gt;</a:t>
            </a:r>
          </a:p>
          <a:p>
            <a:r>
              <a:rPr lang="en-ID" sz="12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854298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657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List </vt:lpstr>
      <vt:lpstr>Struktur &lt;ol&gt; order list</vt:lpstr>
      <vt:lpstr>Contoh web </vt:lpstr>
      <vt:lpstr>Struktur ul &lt;ul&gt;&lt;/ul&gt;, unorderlist</vt:lpstr>
      <vt:lpstr>Contoh web</vt:lpstr>
      <vt:lpstr>Definition list &lt;dl&gt;,&lt;dt&gt;,&lt;dd&gt;</vt:lpstr>
      <vt:lpstr>Contoh web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DASAR</dc:title>
  <dc:creator>andris sahata</dc:creator>
  <cp:lastModifiedBy>andris sahata</cp:lastModifiedBy>
  <cp:revision>19</cp:revision>
  <dcterms:created xsi:type="dcterms:W3CDTF">2020-03-26T17:15:31Z</dcterms:created>
  <dcterms:modified xsi:type="dcterms:W3CDTF">2020-03-26T18:34:50Z</dcterms:modified>
</cp:coreProperties>
</file>