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84736-C839-4237-A9DF-8AC824E09F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DB9AB03-4D14-40CC-9232-9278AD05E1E4}">
      <dgm:prSet phldrT="[Text]"/>
      <dgm:spPr/>
      <dgm:t>
        <a:bodyPr/>
        <a:lstStyle/>
        <a:p>
          <a:r>
            <a:rPr lang="en-ID" dirty="0" err="1" smtClean="0"/>
            <a:t>Sistem</a:t>
          </a:r>
          <a:r>
            <a:rPr lang="en-ID" dirty="0" smtClean="0"/>
            <a:t> Digital</a:t>
          </a:r>
          <a:endParaRPr lang="en-US" dirty="0"/>
        </a:p>
      </dgm:t>
    </dgm:pt>
    <dgm:pt modelId="{15AF64FF-83BB-4231-8B19-ACFD0CB3C9A2}" type="parTrans" cxnId="{8A476663-A155-449C-B442-559838B790C2}">
      <dgm:prSet/>
      <dgm:spPr/>
      <dgm:t>
        <a:bodyPr/>
        <a:lstStyle/>
        <a:p>
          <a:endParaRPr lang="en-US"/>
        </a:p>
      </dgm:t>
    </dgm:pt>
    <dgm:pt modelId="{AAF0AFEF-B134-4FDE-AB64-09D7E73262A3}" type="sibTrans" cxnId="{8A476663-A155-449C-B442-559838B790C2}">
      <dgm:prSet/>
      <dgm:spPr/>
      <dgm:t>
        <a:bodyPr/>
        <a:lstStyle/>
        <a:p>
          <a:endParaRPr lang="en-US"/>
        </a:p>
      </dgm:t>
    </dgm:pt>
    <dgm:pt modelId="{F34AA8F2-E866-4843-A98D-10E6AD079E1F}">
      <dgm:prSet phldrT="[Text]"/>
      <dgm:spPr/>
      <dgm:t>
        <a:bodyPr/>
        <a:lstStyle/>
        <a:p>
          <a:r>
            <a:rPr lang="en-ID" dirty="0" err="1" smtClean="0"/>
            <a:t>Organisasi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Arsitektur</a:t>
          </a:r>
          <a:r>
            <a:rPr lang="en-ID" dirty="0" smtClean="0"/>
            <a:t> </a:t>
          </a:r>
          <a:r>
            <a:rPr lang="en-ID" dirty="0" err="1" smtClean="0"/>
            <a:t>Komputer</a:t>
          </a:r>
          <a:endParaRPr lang="en-US" dirty="0"/>
        </a:p>
      </dgm:t>
    </dgm:pt>
    <dgm:pt modelId="{F699FE8E-C358-4037-B5D8-23A322C69A5A}" type="parTrans" cxnId="{E8DA2E79-F386-4D6D-9F52-222226D2BC94}">
      <dgm:prSet/>
      <dgm:spPr/>
      <dgm:t>
        <a:bodyPr/>
        <a:lstStyle/>
        <a:p>
          <a:endParaRPr lang="en-US"/>
        </a:p>
      </dgm:t>
    </dgm:pt>
    <dgm:pt modelId="{3BED610D-873A-4617-8BB0-6711A78C257E}" type="sibTrans" cxnId="{E8DA2E79-F386-4D6D-9F52-222226D2BC94}">
      <dgm:prSet/>
      <dgm:spPr/>
      <dgm:t>
        <a:bodyPr/>
        <a:lstStyle/>
        <a:p>
          <a:endParaRPr lang="en-US"/>
        </a:p>
      </dgm:t>
    </dgm:pt>
    <dgm:pt modelId="{ADF9971A-9A24-4D64-8A1B-D4808B537474}">
      <dgm:prSet phldrT="[Text]"/>
      <dgm:spPr/>
      <dgm:t>
        <a:bodyPr/>
        <a:lstStyle/>
        <a:p>
          <a:r>
            <a:rPr lang="en-ID" dirty="0" err="1" smtClean="0"/>
            <a:t>Sistem</a:t>
          </a:r>
          <a:r>
            <a:rPr lang="en-ID" dirty="0" smtClean="0"/>
            <a:t> </a:t>
          </a:r>
          <a:r>
            <a:rPr lang="en-ID" dirty="0" err="1" smtClean="0"/>
            <a:t>Operasi</a:t>
          </a:r>
          <a:endParaRPr lang="en-US" dirty="0"/>
        </a:p>
      </dgm:t>
    </dgm:pt>
    <dgm:pt modelId="{0435E506-EA16-4A8D-A55E-539AE282FCBC}" type="parTrans" cxnId="{17433CC8-FC33-4DA1-9CCD-EBE90B660949}">
      <dgm:prSet/>
      <dgm:spPr/>
      <dgm:t>
        <a:bodyPr/>
        <a:lstStyle/>
        <a:p>
          <a:endParaRPr lang="en-US"/>
        </a:p>
      </dgm:t>
    </dgm:pt>
    <dgm:pt modelId="{CED40A3F-0235-42DA-B4D4-366118C2DB35}" type="sibTrans" cxnId="{17433CC8-FC33-4DA1-9CCD-EBE90B660949}">
      <dgm:prSet/>
      <dgm:spPr/>
      <dgm:t>
        <a:bodyPr/>
        <a:lstStyle/>
        <a:p>
          <a:endParaRPr lang="en-US"/>
        </a:p>
      </dgm:t>
    </dgm:pt>
    <dgm:pt modelId="{CE180CE2-589C-4929-987C-E04CCDC8F5BB}">
      <dgm:prSet phldrT="[Text]"/>
      <dgm:spPr/>
      <dgm:t>
        <a:bodyPr/>
        <a:lstStyle/>
        <a:p>
          <a:r>
            <a:rPr lang="en-ID" dirty="0" smtClean="0"/>
            <a:t>Internet of Things</a:t>
          </a:r>
          <a:endParaRPr lang="en-US" dirty="0"/>
        </a:p>
      </dgm:t>
    </dgm:pt>
    <dgm:pt modelId="{1C834140-2E99-4A99-80B3-62FDA020445C}" type="parTrans" cxnId="{035DF5B7-815A-4790-A4C8-BA67539F4A64}">
      <dgm:prSet/>
      <dgm:spPr/>
      <dgm:t>
        <a:bodyPr/>
        <a:lstStyle/>
        <a:p>
          <a:endParaRPr lang="en-US"/>
        </a:p>
      </dgm:t>
    </dgm:pt>
    <dgm:pt modelId="{F8CFFD72-F4FA-4399-82B9-98C3F505A2FE}" type="sibTrans" cxnId="{035DF5B7-815A-4790-A4C8-BA67539F4A64}">
      <dgm:prSet/>
      <dgm:spPr/>
      <dgm:t>
        <a:bodyPr/>
        <a:lstStyle/>
        <a:p>
          <a:endParaRPr lang="en-US"/>
        </a:p>
      </dgm:t>
    </dgm:pt>
    <dgm:pt modelId="{27453B06-F69A-4CE1-B21F-17F680576BB1}" type="pres">
      <dgm:prSet presAssocID="{4BC84736-C839-4237-A9DF-8AC824E09F4B}" presName="arrowDiagram" presStyleCnt="0">
        <dgm:presLayoutVars>
          <dgm:chMax val="5"/>
          <dgm:dir/>
          <dgm:resizeHandles val="exact"/>
        </dgm:presLayoutVars>
      </dgm:prSet>
      <dgm:spPr/>
    </dgm:pt>
    <dgm:pt modelId="{37205094-44B0-4EC7-AB7A-341895EA6341}" type="pres">
      <dgm:prSet presAssocID="{4BC84736-C839-4237-A9DF-8AC824E09F4B}" presName="arrow" presStyleLbl="bgShp" presStyleIdx="0" presStyleCnt="1"/>
      <dgm:spPr/>
    </dgm:pt>
    <dgm:pt modelId="{36413DB2-27B4-49AB-A721-5C107DD19A1F}" type="pres">
      <dgm:prSet presAssocID="{4BC84736-C839-4237-A9DF-8AC824E09F4B}" presName="arrowDiagram4" presStyleCnt="0"/>
      <dgm:spPr/>
    </dgm:pt>
    <dgm:pt modelId="{B6293614-6003-41B9-924A-CC3B061497A1}" type="pres">
      <dgm:prSet presAssocID="{4DB9AB03-4D14-40CC-9232-9278AD05E1E4}" presName="bullet4a" presStyleLbl="node1" presStyleIdx="0" presStyleCnt="4"/>
      <dgm:spPr/>
    </dgm:pt>
    <dgm:pt modelId="{88EF1DF6-41E0-4294-A250-94F7BB0B4585}" type="pres">
      <dgm:prSet presAssocID="{4DB9AB03-4D14-40CC-9232-9278AD05E1E4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97D02-CE5D-4FA6-A294-598585B0E9D4}" type="pres">
      <dgm:prSet presAssocID="{F34AA8F2-E866-4843-A98D-10E6AD079E1F}" presName="bullet4b" presStyleLbl="node1" presStyleIdx="1" presStyleCnt="4"/>
      <dgm:spPr/>
    </dgm:pt>
    <dgm:pt modelId="{CCAF019D-7FD5-4CD9-908F-892B4D8A7EF7}" type="pres">
      <dgm:prSet presAssocID="{F34AA8F2-E866-4843-A98D-10E6AD079E1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1EAB0-8EF1-40DA-A42F-BA715FC16ED3}" type="pres">
      <dgm:prSet presAssocID="{ADF9971A-9A24-4D64-8A1B-D4808B537474}" presName="bullet4c" presStyleLbl="node1" presStyleIdx="2" presStyleCnt="4"/>
      <dgm:spPr/>
    </dgm:pt>
    <dgm:pt modelId="{A3DB1136-CC41-4C52-9A5D-0337B7482216}" type="pres">
      <dgm:prSet presAssocID="{ADF9971A-9A24-4D64-8A1B-D4808B537474}" presName="textBox4c" presStyleLbl="revTx" presStyleIdx="2" presStyleCnt="4" custScaleY="33503" custLinFactNeighborX="9171" custLinFactNeighborY="-13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72240-F135-4A48-9E40-3BF7BE193238}" type="pres">
      <dgm:prSet presAssocID="{CE180CE2-589C-4929-987C-E04CCDC8F5BB}" presName="bullet4d" presStyleLbl="node1" presStyleIdx="3" presStyleCnt="4"/>
      <dgm:spPr/>
    </dgm:pt>
    <dgm:pt modelId="{7E9C6B2C-CC98-4D18-B9F5-C9DB0234B888}" type="pres">
      <dgm:prSet presAssocID="{CE180CE2-589C-4929-987C-E04CCDC8F5BB}" presName="textBox4d" presStyleLbl="revTx" presStyleIdx="3" presStyleCnt="4" custScaleY="25948" custLinFactNeighborX="-5102" custLinFactNeighborY="-10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29B6D-F418-4DA8-9377-BF4D581976EE}" type="presOf" srcId="{CE180CE2-589C-4929-987C-E04CCDC8F5BB}" destId="{7E9C6B2C-CC98-4D18-B9F5-C9DB0234B888}" srcOrd="0" destOrd="0" presId="urn:microsoft.com/office/officeart/2005/8/layout/arrow2"/>
    <dgm:cxn modelId="{AAFDF96B-6ECF-4510-8524-FE7DE474A974}" type="presOf" srcId="{ADF9971A-9A24-4D64-8A1B-D4808B537474}" destId="{A3DB1136-CC41-4C52-9A5D-0337B7482216}" srcOrd="0" destOrd="0" presId="urn:microsoft.com/office/officeart/2005/8/layout/arrow2"/>
    <dgm:cxn modelId="{9BAB6E34-E5E1-42B0-BF62-156A4A72CDEC}" type="presOf" srcId="{F34AA8F2-E866-4843-A98D-10E6AD079E1F}" destId="{CCAF019D-7FD5-4CD9-908F-892B4D8A7EF7}" srcOrd="0" destOrd="0" presId="urn:microsoft.com/office/officeart/2005/8/layout/arrow2"/>
    <dgm:cxn modelId="{E8DA2E79-F386-4D6D-9F52-222226D2BC94}" srcId="{4BC84736-C839-4237-A9DF-8AC824E09F4B}" destId="{F34AA8F2-E866-4843-A98D-10E6AD079E1F}" srcOrd="1" destOrd="0" parTransId="{F699FE8E-C358-4037-B5D8-23A322C69A5A}" sibTransId="{3BED610D-873A-4617-8BB0-6711A78C257E}"/>
    <dgm:cxn modelId="{17433CC8-FC33-4DA1-9CCD-EBE90B660949}" srcId="{4BC84736-C839-4237-A9DF-8AC824E09F4B}" destId="{ADF9971A-9A24-4D64-8A1B-D4808B537474}" srcOrd="2" destOrd="0" parTransId="{0435E506-EA16-4A8D-A55E-539AE282FCBC}" sibTransId="{CED40A3F-0235-42DA-B4D4-366118C2DB35}"/>
    <dgm:cxn modelId="{8A476663-A155-449C-B442-559838B790C2}" srcId="{4BC84736-C839-4237-A9DF-8AC824E09F4B}" destId="{4DB9AB03-4D14-40CC-9232-9278AD05E1E4}" srcOrd="0" destOrd="0" parTransId="{15AF64FF-83BB-4231-8B19-ACFD0CB3C9A2}" sibTransId="{AAF0AFEF-B134-4FDE-AB64-09D7E73262A3}"/>
    <dgm:cxn modelId="{93D1DB2C-F4F3-4CA7-A5AE-FC3A3EBC52F9}" type="presOf" srcId="{4DB9AB03-4D14-40CC-9232-9278AD05E1E4}" destId="{88EF1DF6-41E0-4294-A250-94F7BB0B4585}" srcOrd="0" destOrd="0" presId="urn:microsoft.com/office/officeart/2005/8/layout/arrow2"/>
    <dgm:cxn modelId="{035DF5B7-815A-4790-A4C8-BA67539F4A64}" srcId="{4BC84736-C839-4237-A9DF-8AC824E09F4B}" destId="{CE180CE2-589C-4929-987C-E04CCDC8F5BB}" srcOrd="3" destOrd="0" parTransId="{1C834140-2E99-4A99-80B3-62FDA020445C}" sibTransId="{F8CFFD72-F4FA-4399-82B9-98C3F505A2FE}"/>
    <dgm:cxn modelId="{219C5DF8-8B18-4B1F-97E6-A5DCD585CA46}" type="presOf" srcId="{4BC84736-C839-4237-A9DF-8AC824E09F4B}" destId="{27453B06-F69A-4CE1-B21F-17F680576BB1}" srcOrd="0" destOrd="0" presId="urn:microsoft.com/office/officeart/2005/8/layout/arrow2"/>
    <dgm:cxn modelId="{8DE9151B-81A5-4102-B942-9B939D4C06E1}" type="presParOf" srcId="{27453B06-F69A-4CE1-B21F-17F680576BB1}" destId="{37205094-44B0-4EC7-AB7A-341895EA6341}" srcOrd="0" destOrd="0" presId="urn:microsoft.com/office/officeart/2005/8/layout/arrow2"/>
    <dgm:cxn modelId="{A0A4B89A-40A5-4777-B311-968508A83B0B}" type="presParOf" srcId="{27453B06-F69A-4CE1-B21F-17F680576BB1}" destId="{36413DB2-27B4-49AB-A721-5C107DD19A1F}" srcOrd="1" destOrd="0" presId="urn:microsoft.com/office/officeart/2005/8/layout/arrow2"/>
    <dgm:cxn modelId="{5BC92C04-9885-44AF-BFE7-627A46D83373}" type="presParOf" srcId="{36413DB2-27B4-49AB-A721-5C107DD19A1F}" destId="{B6293614-6003-41B9-924A-CC3B061497A1}" srcOrd="0" destOrd="0" presId="urn:microsoft.com/office/officeart/2005/8/layout/arrow2"/>
    <dgm:cxn modelId="{5510C93F-8DE3-4550-9AA3-29CFA2DB5D66}" type="presParOf" srcId="{36413DB2-27B4-49AB-A721-5C107DD19A1F}" destId="{88EF1DF6-41E0-4294-A250-94F7BB0B4585}" srcOrd="1" destOrd="0" presId="urn:microsoft.com/office/officeart/2005/8/layout/arrow2"/>
    <dgm:cxn modelId="{B19CFC39-E176-4BDC-B58C-5305BABDCEB0}" type="presParOf" srcId="{36413DB2-27B4-49AB-A721-5C107DD19A1F}" destId="{6F697D02-CE5D-4FA6-A294-598585B0E9D4}" srcOrd="2" destOrd="0" presId="urn:microsoft.com/office/officeart/2005/8/layout/arrow2"/>
    <dgm:cxn modelId="{D926E196-1E0D-4548-BADA-7721D0CA3AAD}" type="presParOf" srcId="{36413DB2-27B4-49AB-A721-5C107DD19A1F}" destId="{CCAF019D-7FD5-4CD9-908F-892B4D8A7EF7}" srcOrd="3" destOrd="0" presId="urn:microsoft.com/office/officeart/2005/8/layout/arrow2"/>
    <dgm:cxn modelId="{BC221159-4A84-492F-85CA-4E95BB7B666A}" type="presParOf" srcId="{36413DB2-27B4-49AB-A721-5C107DD19A1F}" destId="{A871EAB0-8EF1-40DA-A42F-BA715FC16ED3}" srcOrd="4" destOrd="0" presId="urn:microsoft.com/office/officeart/2005/8/layout/arrow2"/>
    <dgm:cxn modelId="{EA2BD5CD-4B62-4E1C-9BFD-E3295F6DE712}" type="presParOf" srcId="{36413DB2-27B4-49AB-A721-5C107DD19A1F}" destId="{A3DB1136-CC41-4C52-9A5D-0337B7482216}" srcOrd="5" destOrd="0" presId="urn:microsoft.com/office/officeart/2005/8/layout/arrow2"/>
    <dgm:cxn modelId="{66D23B33-CD1E-4558-B2C6-9DD83FAFDA56}" type="presParOf" srcId="{36413DB2-27B4-49AB-A721-5C107DD19A1F}" destId="{E6F72240-F135-4A48-9E40-3BF7BE193238}" srcOrd="6" destOrd="0" presId="urn:microsoft.com/office/officeart/2005/8/layout/arrow2"/>
    <dgm:cxn modelId="{3D98988C-1CA5-4B0B-9712-AB4C6DA45210}" type="presParOf" srcId="{36413DB2-27B4-49AB-A721-5C107DD19A1F}" destId="{7E9C6B2C-CC98-4D18-B9F5-C9DB0234B88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05094-44B0-4EC7-AB7A-341895EA6341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93614-6003-41B9-924A-CC3B061497A1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F1DF6-41E0-4294-A250-94F7BB0B4585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Sistem</a:t>
          </a:r>
          <a:r>
            <a:rPr lang="en-ID" sz="2400" kern="1200" dirty="0" smtClean="0"/>
            <a:t> Digital</a:t>
          </a:r>
          <a:endParaRPr lang="en-US" sz="2400" kern="1200" dirty="0"/>
        </a:p>
      </dsp:txBody>
      <dsp:txXfrm>
        <a:off x="894080" y="4040293"/>
        <a:ext cx="1389888" cy="1209040"/>
      </dsp:txXfrm>
    </dsp:sp>
    <dsp:sp modelId="{6F697D02-CE5D-4FA6-A294-598585B0E9D4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F019D-7FD5-4CD9-908F-892B4D8A7EF7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Organisasi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Arsitektur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Komputer</a:t>
          </a:r>
          <a:endParaRPr lang="en-US" sz="2400" kern="1200" dirty="0"/>
        </a:p>
      </dsp:txBody>
      <dsp:txXfrm>
        <a:off x="2283968" y="2927773"/>
        <a:ext cx="1706880" cy="2321559"/>
      </dsp:txXfrm>
    </dsp:sp>
    <dsp:sp modelId="{A871EAB0-8EF1-40DA-A42F-BA715FC16ED3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B1136-CC41-4C52-9A5D-0337B7482216}">
      <dsp:nvSpPr>
        <dsp:cNvPr id="0" name=""/>
        <dsp:cNvSpPr/>
      </dsp:nvSpPr>
      <dsp:spPr>
        <a:xfrm>
          <a:off x="4179897" y="2742474"/>
          <a:ext cx="1706880" cy="105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Sistem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Operasi</a:t>
          </a:r>
          <a:endParaRPr lang="en-US" sz="2400" kern="1200" dirty="0"/>
        </a:p>
      </dsp:txBody>
      <dsp:txXfrm>
        <a:off x="4179897" y="2742474"/>
        <a:ext cx="1706880" cy="1051806"/>
      </dsp:txXfrm>
    </dsp:sp>
    <dsp:sp modelId="{E6F72240-F135-4A48-9E40-3BF7BE193238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C6B2C-CC98-4D18-B9F5-C9DB0234B888}">
      <dsp:nvSpPr>
        <dsp:cNvPr id="0" name=""/>
        <dsp:cNvSpPr/>
      </dsp:nvSpPr>
      <dsp:spPr>
        <a:xfrm>
          <a:off x="5846354" y="2578208"/>
          <a:ext cx="1706880" cy="94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/>
            <a:t>Internet of Things</a:t>
          </a:r>
          <a:endParaRPr lang="en-US" sz="2400" kern="1200" dirty="0"/>
        </a:p>
      </dsp:txBody>
      <dsp:txXfrm>
        <a:off x="5846354" y="2578208"/>
        <a:ext cx="1706880" cy="94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0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534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841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4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210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72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38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794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1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11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742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22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196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6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776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62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359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B7A7FE4C-EB07-4B88-A17A-013F9D3D55F7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3/27/2020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67D2F612-A164-4575-9BFE-26DDB98655FB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50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IoT%20Digital%20Farming%20with%20Krone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8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PENDAHULUAN	</a:t>
            </a:r>
            <a:endParaRPr lang="en-US" sz="48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684360" y="4434120"/>
            <a:ext cx="6400440" cy="1356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endParaRPr lang="en-US" sz="3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endParaRPr lang="en-US" sz="3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en-US" sz="21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DEDENG HIRAWAN, S.Kom., M.Kom.</a:t>
            </a:r>
            <a:endParaRPr lang="en-US" sz="21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722520" y="413280"/>
            <a:ext cx="3657240" cy="804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BIODATA DIRI</a:t>
            </a:r>
            <a:endParaRPr lang="en-US" sz="24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01" name="Content Placeholder 5"/>
          <p:cNvPicPr/>
          <p:nvPr/>
        </p:nvPicPr>
        <p:blipFill>
          <a:blip r:embed="rId2"/>
          <a:stretch/>
        </p:blipFill>
        <p:spPr>
          <a:xfrm>
            <a:off x="822600" y="1364400"/>
            <a:ext cx="1579320" cy="2105280"/>
          </a:xfrm>
          <a:prstGeom prst="rect">
            <a:avLst/>
          </a:prstGeom>
          <a:ln>
            <a:noFill/>
          </a:ln>
        </p:spPr>
      </p:pic>
      <p:sp>
        <p:nvSpPr>
          <p:cNvPr id="102" name="TextShape 2"/>
          <p:cNvSpPr txBox="1"/>
          <p:nvPr/>
        </p:nvSpPr>
        <p:spPr>
          <a:xfrm>
            <a:off x="3001680" y="1364400"/>
            <a:ext cx="7306920" cy="53996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Nama		: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Dedeng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Hirawan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,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S.Kom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,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M.Kom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.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NIP/NIDN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 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41277006135/0411068810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Unit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Kerja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 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Program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Studi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Teknik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Informatika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Jabatan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	: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Dosen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Tetap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Teknik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Informatika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Email		: dedeng@email.unikom.ac.id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Pendidikan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	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Strata 1 (S1) 		: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Teknik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Informatika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UNIKOM.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Strata 2 (S2)		: Magister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Sistem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Informasi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UNIKOM.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Strata 3 (S3)		: </a:t>
            </a:r>
            <a:r>
              <a:rPr lang="en-US" sz="1600" b="1" i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On Going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Mata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Kuliah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yang di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Ampu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: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Sistem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Digital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Organisasi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Arsitektur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Komputer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Sistem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Operasi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Metodologi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Penelitian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.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84360" y="288000"/>
            <a:ext cx="10726560" cy="8827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cap="all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PENILAIAN</a:t>
            </a:r>
            <a:endParaRPr lang="en-US" sz="2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684360" y="1364400"/>
            <a:ext cx="11100960" cy="2264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			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UNIKOM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  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TENTATIVE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Absensi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/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Kehadiran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	:	10			10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Quiz/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Tugas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	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20			30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UTS			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30			30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UAS			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40			30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4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4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1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4">
                                            <p:txEl>
                                              <p:pRg st="31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4">
                                            <p:txEl>
                                              <p:pRg st="31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4">
                                            <p:txEl>
                                              <p:pRg st="4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4">
                                            <p:txEl>
                                              <p:pRg st="4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2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4">
                                            <p:txEl>
                                              <p:pRg st="52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4">
                                            <p:txEl>
                                              <p:pRg st="52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5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4">
                                            <p:txEl>
                                              <p:pRg st="5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64400" y="319320"/>
            <a:ext cx="11059560" cy="9140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Mind map matakuliah</a:t>
            </a:r>
            <a:endParaRPr lang="en-US" sz="24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0989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21920" y="551520"/>
            <a:ext cx="10781640" cy="77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Gambaran informatika di masa depan</a:t>
            </a:r>
            <a:endParaRPr lang="en-US" sz="24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1" name="Picture 7"/>
          <p:cNvPicPr/>
          <p:nvPr/>
        </p:nvPicPr>
        <p:blipFill>
          <a:blip r:embed="rId2"/>
          <a:stretch/>
        </p:blipFill>
        <p:spPr>
          <a:xfrm>
            <a:off x="421920" y="3064320"/>
            <a:ext cx="3150720" cy="2799000"/>
          </a:xfrm>
          <a:prstGeom prst="rect">
            <a:avLst/>
          </a:prstGeom>
          <a:ln>
            <a:noFill/>
          </a:ln>
        </p:spPr>
      </p:pic>
      <p:pic>
        <p:nvPicPr>
          <p:cNvPr id="112" name="Picture 8"/>
          <p:cNvPicPr/>
          <p:nvPr/>
        </p:nvPicPr>
        <p:blipFill>
          <a:blip r:embed="rId3"/>
          <a:stretch/>
        </p:blipFill>
        <p:spPr>
          <a:xfrm>
            <a:off x="4792680" y="2318760"/>
            <a:ext cx="1204200" cy="901800"/>
          </a:xfrm>
          <a:prstGeom prst="rect">
            <a:avLst/>
          </a:prstGeom>
          <a:ln>
            <a:noFill/>
          </a:ln>
        </p:spPr>
      </p:pic>
      <p:pic>
        <p:nvPicPr>
          <p:cNvPr id="113" name="Picture 10"/>
          <p:cNvPicPr/>
          <p:nvPr/>
        </p:nvPicPr>
        <p:blipFill>
          <a:blip r:embed="rId4"/>
          <a:stretch/>
        </p:blipFill>
        <p:spPr>
          <a:xfrm>
            <a:off x="5118840" y="3857760"/>
            <a:ext cx="921240" cy="921240"/>
          </a:xfrm>
          <a:prstGeom prst="rect">
            <a:avLst/>
          </a:prstGeom>
          <a:ln>
            <a:noFill/>
          </a:ln>
        </p:spPr>
      </p:pic>
      <p:pic>
        <p:nvPicPr>
          <p:cNvPr id="114" name="Picture 11"/>
          <p:cNvPicPr/>
          <p:nvPr/>
        </p:nvPicPr>
        <p:blipFill>
          <a:blip r:embed="rId5"/>
          <a:stretch/>
        </p:blipFill>
        <p:spPr>
          <a:xfrm>
            <a:off x="5062680" y="5297760"/>
            <a:ext cx="1868040" cy="135144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 flipV="1">
            <a:off x="3732840" y="2319120"/>
            <a:ext cx="884880" cy="45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>
            <a:off x="3782880" y="4129920"/>
            <a:ext cx="1009440" cy="483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4"/>
          <p:cNvSpPr/>
          <p:nvPr/>
        </p:nvSpPr>
        <p:spPr>
          <a:xfrm>
            <a:off x="3782880" y="5380560"/>
            <a:ext cx="1009440" cy="483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5"/>
          <p:cNvSpPr/>
          <p:nvPr/>
        </p:nvSpPr>
        <p:spPr>
          <a:xfrm>
            <a:off x="1277280" y="1860840"/>
            <a:ext cx="26121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current</a:t>
            </a:r>
            <a:endParaRPr lang="en-US" sz="24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9" name="CustomShape 6"/>
          <p:cNvSpPr/>
          <p:nvPr/>
        </p:nvSpPr>
        <p:spPr>
          <a:xfrm>
            <a:off x="8258400" y="1860840"/>
            <a:ext cx="26121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future</a:t>
            </a:r>
            <a:endParaRPr lang="en-US" sz="2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20" name="Picture 19">
            <a:hlinkClick r:id="rId6" action="ppaction://hlinkfile"/>
          </p:cNvPr>
          <p:cNvPicPr/>
          <p:nvPr/>
        </p:nvPicPr>
        <p:blipFill>
          <a:blip r:embed="rId7"/>
          <a:stretch/>
        </p:blipFill>
        <p:spPr>
          <a:xfrm>
            <a:off x="7954920" y="2740320"/>
            <a:ext cx="3627000" cy="277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04920" y="2209680"/>
            <a:ext cx="11219040" cy="3015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Quote “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Jadilah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Manusia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yang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Berguna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Bagi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Manusia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Lainnya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”</a:t>
            </a: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TERIMA KASIH</a:t>
            </a: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HATUR NUHUN </a:t>
            </a: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47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</dc:title>
  <dc:subject/>
  <dc:creator>rassya</dc:creator>
  <dc:description/>
  <cp:lastModifiedBy>Dedeng Hirawan</cp:lastModifiedBy>
  <cp:revision>22</cp:revision>
  <dcterms:created xsi:type="dcterms:W3CDTF">2017-09-19T03:05:01Z</dcterms:created>
  <dcterms:modified xsi:type="dcterms:W3CDTF">2020-03-27T16:43:40Z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