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Adventure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93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93949"/>
            <a:ext cx="9601200" cy="4373451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The central fantasy of the adventure story is that the hero--individual or group overcoming obstacles and dangers and accomplishing some important and moral mission.</a:t>
            </a:r>
          </a:p>
          <a:p>
            <a:r>
              <a:rPr lang="en-US" dirty="0" smtClean="0"/>
              <a:t>The triumph in this type of stories is that of triumph over injustice or death. </a:t>
            </a:r>
          </a:p>
          <a:p>
            <a:r>
              <a:rPr lang="en-US" dirty="0" smtClean="0"/>
              <a:t>Involves complex feelings of envious submission and ambiguous love characteristic between child (the hero) and parent.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					( </a:t>
            </a:r>
            <a:r>
              <a:rPr lang="en-US" dirty="0" err="1" smtClean="0"/>
              <a:t>Cawelti</a:t>
            </a:r>
            <a:r>
              <a:rPr lang="en-US" dirty="0" smtClean="0"/>
              <a:t>, p. 39-40)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665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7178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Narrative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Pembukaan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naas</a:t>
            </a:r>
            <a:r>
              <a:rPr lang="en-US" dirty="0" smtClean="0"/>
              <a:t> yang </a:t>
            </a:r>
            <a:r>
              <a:rPr lang="en-US" dirty="0" err="1" smtClean="0"/>
              <a:t>menimpa</a:t>
            </a:r>
            <a:r>
              <a:rPr lang="en-US" dirty="0" smtClean="0"/>
              <a:t> hero</a:t>
            </a:r>
          </a:p>
          <a:p>
            <a:r>
              <a:rPr lang="en-US" dirty="0" err="1" smtClean="0"/>
              <a:t>Mengenalkan</a:t>
            </a:r>
            <a:r>
              <a:rPr lang="en-US" dirty="0" smtClean="0"/>
              <a:t> tokoh2 </a:t>
            </a:r>
            <a:r>
              <a:rPr lang="en-US" dirty="0" err="1" smtClean="0"/>
              <a:t>antagonis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kegiatan2 hero</a:t>
            </a:r>
          </a:p>
          <a:p>
            <a:r>
              <a:rPr lang="en-US" dirty="0" smtClean="0"/>
              <a:t>Hero </a:t>
            </a:r>
            <a:r>
              <a:rPr lang="en-US" dirty="0" err="1" smtClean="0"/>
              <a:t>ditimpa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kambing</a:t>
            </a:r>
            <a:r>
              <a:rPr lang="en-US" dirty="0" smtClean="0"/>
              <a:t> </a:t>
            </a:r>
            <a:r>
              <a:rPr lang="en-US" dirty="0" err="1" smtClean="0"/>
              <a:t>hitam</a:t>
            </a:r>
            <a:endParaRPr lang="en-US" dirty="0" smtClean="0"/>
          </a:p>
          <a:p>
            <a:r>
              <a:rPr lang="en-US" dirty="0" smtClean="0"/>
              <a:t>Hero </a:t>
            </a:r>
            <a:r>
              <a:rPr lang="en-US" dirty="0" err="1" smtClean="0"/>
              <a:t>melarikan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buronan</a:t>
            </a:r>
            <a:endParaRPr lang="en-US" dirty="0" smtClean="0"/>
          </a:p>
          <a:p>
            <a:r>
              <a:rPr lang="en-US" dirty="0" smtClean="0"/>
              <a:t>Hero </a:t>
            </a:r>
            <a:r>
              <a:rPr lang="en-US" dirty="0" err="1" smtClean="0"/>
              <a:t>bertemu</a:t>
            </a:r>
            <a:r>
              <a:rPr lang="en-US" dirty="0" smtClean="0"/>
              <a:t> sang </a:t>
            </a:r>
            <a:r>
              <a:rPr lang="en-US" dirty="0" err="1" smtClean="0"/>
              <a:t>penolong</a:t>
            </a:r>
            <a:r>
              <a:rPr lang="en-US" dirty="0" smtClean="0"/>
              <a:t> </a:t>
            </a:r>
          </a:p>
          <a:p>
            <a:r>
              <a:rPr lang="en-US" dirty="0" smtClean="0"/>
              <a:t>Hero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(</a:t>
            </a:r>
            <a:r>
              <a:rPr lang="en-US" dirty="0" err="1" smtClean="0"/>
              <a:t>darurat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Penylesaian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, happy ending.                                                                (</a:t>
            </a:r>
            <a:r>
              <a:rPr lang="en-US" dirty="0" err="1" smtClean="0"/>
              <a:t>adi</a:t>
            </a:r>
            <a:r>
              <a:rPr lang="en-US" dirty="0" smtClean="0"/>
              <a:t>, p. 40-41)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08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4603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Hero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 smtClean="0"/>
              <a:t>The result of machinations of villain</a:t>
            </a:r>
          </a:p>
          <a:p>
            <a:r>
              <a:rPr lang="en-US" dirty="0" smtClean="0"/>
              <a:t>Receives, the favors of one or more attractive young ladies</a:t>
            </a:r>
          </a:p>
          <a:p>
            <a:r>
              <a:rPr lang="en-US" dirty="0" smtClean="0"/>
              <a:t>Two primary ways of hero characterization: 1. superhero with exceptional ability, 2. as one of us.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( </a:t>
            </a:r>
            <a:r>
              <a:rPr lang="en-US" dirty="0" err="1"/>
              <a:t>Cawelti</a:t>
            </a:r>
            <a:r>
              <a:rPr lang="en-US" dirty="0"/>
              <a:t>, p. 39-40</a:t>
            </a:r>
            <a:r>
              <a:rPr lang="en-US" dirty="0" smtClean="0"/>
              <a:t>)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005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7178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It embodies the nature and period that very cultural</a:t>
            </a:r>
          </a:p>
          <a:p>
            <a:r>
              <a:rPr lang="en-US" dirty="0" smtClean="0"/>
              <a:t>Presents the danger as obstacle that the hero must overcome</a:t>
            </a:r>
          </a:p>
          <a:p>
            <a:r>
              <a:rPr lang="en-US" dirty="0" smtClean="0"/>
              <a:t>Example of adventure; Percy Jackson, supernatural (series),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					( </a:t>
            </a:r>
            <a:r>
              <a:rPr lang="en-US" dirty="0" err="1"/>
              <a:t>Cawelti</a:t>
            </a:r>
            <a:r>
              <a:rPr lang="en-US" dirty="0"/>
              <a:t>, p. 39-40)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37695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100</TotalTime>
  <Words>192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Adventure</vt:lpstr>
      <vt:lpstr>PowerPoint Presentation</vt:lpstr>
      <vt:lpstr>Narrative Structure</vt:lpstr>
      <vt:lpstr>Hero</vt:lpstr>
      <vt:lpstr>Setting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Adventure</dc:title>
  <dc:creator>HP</dc:creator>
  <cp:lastModifiedBy>HP</cp:lastModifiedBy>
  <cp:revision>7</cp:revision>
  <dcterms:created xsi:type="dcterms:W3CDTF">2020-03-28T00:52:45Z</dcterms:created>
  <dcterms:modified xsi:type="dcterms:W3CDTF">2020-03-28T02:33:08Z</dcterms:modified>
</cp:coreProperties>
</file>