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2D05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105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8226-37C4-4045-923C-87FEE714D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73A1A-EA77-4287-A77A-3703B63D9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47D9B-0A22-4D7C-80F8-FABD401B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9AF5F-10F3-4384-9B7B-2B1A6FB0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39006-0951-4F11-8341-E2F1CA21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612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76A0-17DC-4439-8A50-D99FB3CE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84B50-0D21-4248-B102-D26E459F7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A6B62-4CF7-46F4-B6DA-2A62B5CF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D3FB4-2CDA-4241-88A3-982CAED07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251C5-C245-4C02-BB4E-ABF5D055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058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D2424F-CDBF-40F0-B724-33CA21767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1054B-54F2-451D-89EA-241E1245C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DFAEA-31D3-4932-84AC-9471BB43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3CE75-B1AB-462E-BBD0-ED7C37FC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45151-E480-4DDB-9729-BFFB2C1E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71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A653-2B3A-4EFF-B834-BD27D11EF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661BF-4D59-4FD7-AB07-6DEB09E43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E1C6A-C1BD-4378-BDA9-12C06D23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30D0F-78F4-4EA9-A2BF-4315D5342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4E33F-C7BE-4D6E-9194-B7D4D5B9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483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522AE-84F6-406C-BAF7-15DF97EE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C47A3-69A2-4B6B-AB2A-174E4C4C4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26FE8-4666-484F-949C-D8B11A7F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80ACE-141B-4A47-8A8B-D4192AF6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A85AA-B92C-43E1-A151-AC3A0DEF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097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950A-26C1-4376-875C-09BC8EF9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0D742-06D5-435B-AA98-23E6EC0F8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40DB5-2A89-4A8E-ABC0-7759D5E0F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08B4F-57AC-4DA7-9A87-F1144ADA0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8D646-7F4C-4745-BCE1-803A142F2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9DA1C-F41E-4A67-8B99-4E0535BB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756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BF88-AE0A-4993-AB47-DE6173D3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5BA29-4552-4D12-9522-30FF6C571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3592B-48F3-4C14-8F78-89373AF40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CA56F-35DE-4029-8788-DC5B0FE36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7D52C-DE4A-4997-9B5D-D51D05DC5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7CB7D-3774-4C04-AE71-617CCC185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1F7355-1087-4239-B7AC-EBE2D507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6FEE6-6722-4C5F-AF2B-220381AD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550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D3A71-8FDD-4663-9437-E01DEECA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DCBE8-0508-4C61-82A9-DA7BDBA29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AA478-0C41-44A3-B7D6-A9F75BB6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FD313-1811-46A6-ABDC-0FB729DB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27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E88DC-C7A5-4E7E-950B-1885231F0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456A7-639C-4D40-8426-E734AB65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D2519-F3AB-4099-A0C3-15D4C6DF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243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0C5F-72BD-4F7F-9245-C8A2A0DB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324B-7DD7-4781-9F8B-95C95B52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CC533-4491-49E5-A7C4-7C5F9681C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4B5D5-98E8-45CB-9F90-9E881286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487B0-C7AD-41FA-978E-AF944DA1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F088C-F73F-4073-9A44-01104C50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4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FCE00-D5E3-4FD1-ABD4-0257A0A1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C58A3E-4422-4185-906C-23A8BD281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42ADF-E948-465F-80A3-30FF433AC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B968E-8313-49AB-B880-9ED9C8F6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824A8-487C-48B9-ABAA-EACA7F6E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2A09F-E387-45BC-82FB-2FB30EBA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510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9B848-7AC1-414B-AE21-2B271B72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73B80-CFC4-4D15-8129-B4B85FA3E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F5B82-A112-480B-83AC-63F4019EC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5D110-8D89-4ED7-B1B9-467B0CA1FD33}" type="datetimeFigureOut">
              <a:rPr lang="id-ID" smtClean="0"/>
              <a:t>18/03/2020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D1F25-98A0-4E27-8244-D46A16565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29AD8-F84C-4045-8E7A-FF973D1E2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B762B-A61B-4837-AE26-A414676BDC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932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43E1C8-0DE2-405D-BD08-B37701EB9ADC}"/>
              </a:ext>
            </a:extLst>
          </p:cNvPr>
          <p:cNvSpPr/>
          <p:nvPr/>
        </p:nvSpPr>
        <p:spPr>
          <a:xfrm>
            <a:off x="-16043" y="-16042"/>
            <a:ext cx="12208043" cy="68740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3048000" y="2342815"/>
            <a:ext cx="6096000" cy="32719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KOMPUTER APLIKASI DESAIN GRAFIS II</a:t>
            </a:r>
            <a:endParaRPr lang="id-ID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(ADOBE PHOTOSHOP)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PERTEMUAN KE-2</a:t>
            </a:r>
            <a:endParaRPr lang="id-ID" sz="32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d-ID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8B4B6C-AB51-48FC-90E8-B4044371342F}"/>
              </a:ext>
            </a:extLst>
          </p:cNvPr>
          <p:cNvSpPr/>
          <p:nvPr/>
        </p:nvSpPr>
        <p:spPr>
          <a:xfrm>
            <a:off x="4421304" y="6048592"/>
            <a:ext cx="333334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Ganjar Miftahuddin, M.Ds</a:t>
            </a:r>
            <a:endParaRPr lang="id-ID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56147" y="-144378"/>
            <a:ext cx="12248148" cy="70023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-56147" y="190472"/>
            <a:ext cx="36936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CONTOH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B68E98-2D8F-4E75-BF46-C67238466185}"/>
              </a:ext>
            </a:extLst>
          </p:cNvPr>
          <p:cNvSpPr/>
          <p:nvPr/>
        </p:nvSpPr>
        <p:spPr>
          <a:xfrm>
            <a:off x="806116" y="1447497"/>
            <a:ext cx="7603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3425CF-5A4A-4274-A692-D4F5E69AAF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36" t="13057" r="31974" b="6670"/>
          <a:stretch/>
        </p:blipFill>
        <p:spPr>
          <a:xfrm>
            <a:off x="1034236" y="898358"/>
            <a:ext cx="4363452" cy="5502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9F453-253D-429B-9D82-8927B1EECF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104" t="11443" r="32106" b="6645"/>
          <a:stretch/>
        </p:blipFill>
        <p:spPr>
          <a:xfrm>
            <a:off x="5746604" y="898358"/>
            <a:ext cx="4276183" cy="55024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6E4AABD-AAE3-49F4-BA52-DB566DBA4F94}"/>
              </a:ext>
            </a:extLst>
          </p:cNvPr>
          <p:cNvSpPr/>
          <p:nvPr/>
        </p:nvSpPr>
        <p:spPr>
          <a:xfrm>
            <a:off x="9589973" y="5183797"/>
            <a:ext cx="2413353" cy="1173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SETERUSNYA 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SAMPAI DENGA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SAVE IMAGE</a:t>
            </a:r>
            <a:endParaRPr lang="id-ID" sz="10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185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56147" y="-144378"/>
            <a:ext cx="12248148" cy="70023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2265948" y="2767280"/>
            <a:ext cx="76039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SELAMAT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MENGERJAKAN</a:t>
            </a:r>
            <a:endParaRPr lang="id-ID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035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16043" y="-16042"/>
            <a:ext cx="12208043" cy="68740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3048000" y="2421550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MENGENAL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MEDIA,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DPI (</a:t>
            </a:r>
            <a:r>
              <a:rPr lang="id-ID" sz="4000" b="1" dirty="0">
                <a:solidFill>
                  <a:schemeClr val="bg1"/>
                </a:solidFill>
              </a:rPr>
              <a:t>Dots per inch</a:t>
            </a:r>
            <a:r>
              <a:rPr lang="en-US" sz="4000" b="1" dirty="0">
                <a:solidFill>
                  <a:schemeClr val="bg1"/>
                </a:solidFill>
              </a:rPr>
              <a:t>),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DAN WARNA</a:t>
            </a:r>
            <a:endParaRPr lang="id-ID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934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FEFF0FC-479E-4BA1-838C-FE265A07ECDC}"/>
              </a:ext>
            </a:extLst>
          </p:cNvPr>
          <p:cNvSpPr/>
          <p:nvPr/>
        </p:nvSpPr>
        <p:spPr>
          <a:xfrm>
            <a:off x="4205992" y="1"/>
            <a:ext cx="4352145" cy="687298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09D427-147B-43B9-A948-011EF5159A02}"/>
              </a:ext>
            </a:extLst>
          </p:cNvPr>
          <p:cNvSpPr/>
          <p:nvPr/>
        </p:nvSpPr>
        <p:spPr>
          <a:xfrm>
            <a:off x="8418229" y="0"/>
            <a:ext cx="3773771" cy="6872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B2A8B4-13AD-4A5F-838A-2E2967BBAB3E}"/>
              </a:ext>
            </a:extLst>
          </p:cNvPr>
          <p:cNvSpPr/>
          <p:nvPr/>
        </p:nvSpPr>
        <p:spPr>
          <a:xfrm>
            <a:off x="0" y="0"/>
            <a:ext cx="4212237" cy="68729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684552" y="1329579"/>
            <a:ext cx="27881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MEDIA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472AF-C664-44DB-AA1B-2D91B7BB9B07}"/>
              </a:ext>
            </a:extLst>
          </p:cNvPr>
          <p:cNvSpPr/>
          <p:nvPr/>
        </p:nvSpPr>
        <p:spPr>
          <a:xfrm>
            <a:off x="3694453" y="1211513"/>
            <a:ext cx="538146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DPI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id-ID" sz="2800" b="1" dirty="0">
                <a:solidFill>
                  <a:schemeClr val="bg1"/>
                </a:solidFill>
              </a:rPr>
              <a:t>Dots Per Inch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66E549-C44B-401B-A1D1-3EDFF261B14B}"/>
              </a:ext>
            </a:extLst>
          </p:cNvPr>
          <p:cNvSpPr/>
          <p:nvPr/>
        </p:nvSpPr>
        <p:spPr>
          <a:xfrm>
            <a:off x="8664315" y="1426957"/>
            <a:ext cx="3207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WARNA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0A4BEF-3400-4A0F-AAD9-0A58EAECFB41}"/>
              </a:ext>
            </a:extLst>
          </p:cNvPr>
          <p:cNvSpPr/>
          <p:nvPr/>
        </p:nvSpPr>
        <p:spPr>
          <a:xfrm>
            <a:off x="389744" y="2611597"/>
            <a:ext cx="32428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i="0" dirty="0">
                <a:solidFill>
                  <a:schemeClr val="bg1"/>
                </a:solidFill>
                <a:effectLst/>
                <a:latin typeface="-apple-system"/>
              </a:rPr>
              <a:t>Media</a:t>
            </a:r>
            <a:r>
              <a:rPr lang="id-ID" sz="2400" b="0" i="0" dirty="0">
                <a:solidFill>
                  <a:schemeClr val="bg1"/>
                </a:solidFill>
                <a:effectLst/>
                <a:latin typeface="-apple-system"/>
              </a:rPr>
              <a:t> adalah segala bentuk perantara yang digunakan seseorang untuk menyampaikan pesan sehingga sampai kepada penerimanya.</a:t>
            </a:r>
            <a:endParaRPr lang="en-US" sz="2400" b="0" i="0" dirty="0">
              <a:solidFill>
                <a:schemeClr val="bg1"/>
              </a:solidFill>
              <a:effectLst/>
              <a:latin typeface="-apple-syste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A44CC-8AD0-4A60-BFBD-30F9C20B3401}"/>
              </a:ext>
            </a:extLst>
          </p:cNvPr>
          <p:cNvSpPr/>
          <p:nvPr/>
        </p:nvSpPr>
        <p:spPr>
          <a:xfrm>
            <a:off x="4825585" y="2745351"/>
            <a:ext cx="32253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DPI </a:t>
            </a:r>
            <a:r>
              <a:rPr lang="en-US" sz="2400" dirty="0">
                <a:solidFill>
                  <a:schemeClr val="bg1"/>
                </a:solidFill>
              </a:rPr>
              <a:t>a</a:t>
            </a:r>
            <a:r>
              <a:rPr lang="id-ID" sz="2400" dirty="0">
                <a:solidFill>
                  <a:schemeClr val="bg1"/>
                </a:solidFill>
              </a:rPr>
              <a:t>dalah bentukan dari suatu ukuran hasil cetak atau visual, dimana merupakan suatu kumpulan titik di dalam suatu bentukan linier dalam ukuran inchi (2,54 cm).</a:t>
            </a:r>
            <a:endParaRPr lang="id-ID" sz="2400" b="0" i="0" dirty="0">
              <a:solidFill>
                <a:schemeClr val="bg1"/>
              </a:solidFill>
              <a:effectLst/>
              <a:latin typeface="-apple-system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FBAB9E-521C-42E6-BE6A-0DE91341C540}"/>
              </a:ext>
            </a:extLst>
          </p:cNvPr>
          <p:cNvSpPr/>
          <p:nvPr/>
        </p:nvSpPr>
        <p:spPr>
          <a:xfrm>
            <a:off x="8786734" y="2780367"/>
            <a:ext cx="3225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/>
              <a:t>Warna</a:t>
            </a:r>
            <a:r>
              <a:rPr lang="id-ID" sz="2400" dirty="0"/>
              <a:t> merupakan spektrum tertentu yang terdapat di dalam suatu cahaya sempurna.</a:t>
            </a:r>
            <a:endParaRPr lang="en-US" sz="2400" dirty="0"/>
          </a:p>
          <a:p>
            <a:pPr algn="ctr"/>
            <a:endParaRPr lang="id-ID" sz="2400" b="0" i="0" dirty="0">
              <a:solidFill>
                <a:schemeClr val="bg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7809654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138EAD2-FF59-4D23-9764-EA87441B71C8}"/>
              </a:ext>
            </a:extLst>
          </p:cNvPr>
          <p:cNvSpPr/>
          <p:nvPr/>
        </p:nvSpPr>
        <p:spPr>
          <a:xfrm>
            <a:off x="6585216" y="-14990"/>
            <a:ext cx="5606783" cy="6885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endParaRPr lang="id-ID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B926A6-CE87-4D4F-BC47-2ABDADF160E7}"/>
              </a:ext>
            </a:extLst>
          </p:cNvPr>
          <p:cNvSpPr/>
          <p:nvPr/>
        </p:nvSpPr>
        <p:spPr>
          <a:xfrm>
            <a:off x="1718733" y="-14990"/>
            <a:ext cx="4866484" cy="68856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endParaRPr lang="id-ID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3E5470-1858-4936-BC73-9396F9E4AD40}"/>
              </a:ext>
            </a:extLst>
          </p:cNvPr>
          <p:cNvSpPr/>
          <p:nvPr/>
        </p:nvSpPr>
        <p:spPr>
          <a:xfrm>
            <a:off x="-1" y="-14990"/>
            <a:ext cx="1718734" cy="68856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EF07A5-9ED5-41D9-8D49-F6E7EDB77D6A}"/>
              </a:ext>
            </a:extLst>
          </p:cNvPr>
          <p:cNvSpPr/>
          <p:nvPr/>
        </p:nvSpPr>
        <p:spPr>
          <a:xfrm>
            <a:off x="2661313" y="1362914"/>
            <a:ext cx="9530687" cy="55077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6509C600-8A72-4419-92F3-B3E2F6EE3553}"/>
              </a:ext>
            </a:extLst>
          </p:cNvPr>
          <p:cNvSpPr/>
          <p:nvPr/>
        </p:nvSpPr>
        <p:spPr>
          <a:xfrm>
            <a:off x="1638630" y="1362914"/>
            <a:ext cx="7682791" cy="5507776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700" dirty="0"/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F8F4F53C-5AE6-409E-A165-C8E3BBE1FE93}"/>
              </a:ext>
            </a:extLst>
          </p:cNvPr>
          <p:cNvSpPr/>
          <p:nvPr/>
        </p:nvSpPr>
        <p:spPr>
          <a:xfrm>
            <a:off x="0" y="1365214"/>
            <a:ext cx="3425588" cy="5507776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337046" y="2002596"/>
            <a:ext cx="322996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chemeClr val="bg1"/>
                </a:solidFill>
              </a:rPr>
              <a:t>Media </a:t>
            </a:r>
            <a:r>
              <a:rPr lang="en-US" sz="1600" b="1" dirty="0" err="1">
                <a:solidFill>
                  <a:schemeClr val="bg1"/>
                </a:solidFill>
              </a:rPr>
              <a:t>Cetak</a:t>
            </a:r>
            <a:endParaRPr lang="en-US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schemeClr val="bg1"/>
                </a:solidFill>
              </a:rPr>
              <a:t>Sura</a:t>
            </a:r>
            <a:r>
              <a:rPr lang="en-US" sz="1600" b="1" dirty="0">
                <a:solidFill>
                  <a:schemeClr val="bg1"/>
                </a:solidFill>
              </a:rPr>
              <a:t>t</a:t>
            </a:r>
            <a:r>
              <a:rPr lang="id-ID" sz="1600" b="1" dirty="0">
                <a:solidFill>
                  <a:schemeClr val="bg1"/>
                </a:solidFill>
              </a:rPr>
              <a:t> Kabar</a:t>
            </a:r>
            <a:endParaRPr lang="en-US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/ Koran</a:t>
            </a:r>
            <a:endParaRPr lang="id-ID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600" b="1" dirty="0">
                <a:solidFill>
                  <a:schemeClr val="bg1"/>
                </a:solidFill>
              </a:rPr>
              <a:t>Majalah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Flayer</a:t>
            </a:r>
            <a:endParaRPr lang="id-ID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Booklet </a:t>
            </a:r>
            <a:endParaRPr lang="id-ID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Brosur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id-ID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Buku</a:t>
            </a:r>
            <a:endParaRPr lang="id-ID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Billboard</a:t>
            </a:r>
            <a:endParaRPr lang="id-ID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Banner</a:t>
            </a:r>
            <a:endParaRPr lang="id-ID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Dll</a:t>
            </a:r>
            <a:endParaRPr lang="en-US" sz="1600" b="1" dirty="0">
              <a:solidFill>
                <a:schemeClr val="bg1"/>
              </a:solidFill>
            </a:endParaRPr>
          </a:p>
          <a:p>
            <a:pPr lvl="0"/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Media 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Web banner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dll</a:t>
            </a:r>
            <a:endParaRPr lang="en-US" sz="1600" b="1" dirty="0">
              <a:solidFill>
                <a:schemeClr val="bg1"/>
              </a:solidFill>
            </a:endParaRPr>
          </a:p>
          <a:p>
            <a:pPr lvl="0"/>
            <a:endParaRPr lang="id-ID" sz="16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327499-621B-4B93-8C55-268634F2E998}"/>
              </a:ext>
            </a:extLst>
          </p:cNvPr>
          <p:cNvSpPr/>
          <p:nvPr/>
        </p:nvSpPr>
        <p:spPr>
          <a:xfrm>
            <a:off x="212076" y="351779"/>
            <a:ext cx="2089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MEDIA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283BAA-8046-4673-830F-D18D6C563AA7}"/>
              </a:ext>
            </a:extLst>
          </p:cNvPr>
          <p:cNvSpPr/>
          <p:nvPr/>
        </p:nvSpPr>
        <p:spPr>
          <a:xfrm>
            <a:off x="3229962" y="1891396"/>
            <a:ext cx="322996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Hight quality 300 dpi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Low quality 72 dpi</a:t>
            </a:r>
            <a:endParaRPr lang="id-ID" sz="17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69D50-8E08-4194-8634-79AD1E94EDC0}"/>
              </a:ext>
            </a:extLst>
          </p:cNvPr>
          <p:cNvSpPr/>
          <p:nvPr/>
        </p:nvSpPr>
        <p:spPr>
          <a:xfrm>
            <a:off x="3092081" y="306452"/>
            <a:ext cx="2843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DPI (</a:t>
            </a:r>
            <a:r>
              <a:rPr lang="id-ID" sz="2400" b="1" dirty="0">
                <a:solidFill>
                  <a:schemeClr val="bg1"/>
                </a:solidFill>
              </a:rPr>
              <a:t>DOTS PER INCH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AB3502-3B14-4F53-863B-E3FC994AAA65}"/>
              </a:ext>
            </a:extLst>
          </p:cNvPr>
          <p:cNvSpPr/>
          <p:nvPr/>
        </p:nvSpPr>
        <p:spPr>
          <a:xfrm>
            <a:off x="3207907" y="4994727"/>
            <a:ext cx="322996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0" b="1" dirty="0"/>
              <a:t>72 dpi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41339D-E99C-4F55-A1AD-E99070B08F23}"/>
              </a:ext>
            </a:extLst>
          </p:cNvPr>
          <p:cNvSpPr/>
          <p:nvPr/>
        </p:nvSpPr>
        <p:spPr>
          <a:xfrm>
            <a:off x="3531388" y="2489514"/>
            <a:ext cx="408018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700" dirty="0"/>
              <a:t>Media </a:t>
            </a:r>
            <a:r>
              <a:rPr lang="en-US" sz="1700" dirty="0" err="1"/>
              <a:t>cetak</a:t>
            </a:r>
            <a:r>
              <a:rPr lang="en-US" sz="1700" dirty="0"/>
              <a:t> yang </a:t>
            </a:r>
            <a:r>
              <a:rPr lang="en-US" sz="1700" dirty="0" err="1"/>
              <a:t>biasanya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ukuran</a:t>
            </a:r>
            <a:r>
              <a:rPr lang="en-US" sz="1700" dirty="0"/>
              <a:t> </a:t>
            </a:r>
            <a:r>
              <a:rPr lang="en-US" sz="1700" dirty="0" err="1"/>
              <a:t>kecil</a:t>
            </a:r>
            <a:r>
              <a:rPr lang="en-US" sz="1700" dirty="0"/>
              <a:t> </a:t>
            </a:r>
            <a:r>
              <a:rPr lang="en-US" sz="1700" dirty="0" err="1"/>
              <a:t>seperti</a:t>
            </a:r>
            <a:r>
              <a:rPr lang="en-US" sz="1700" dirty="0"/>
              <a:t> A6, A5, A4, A3, A2, A1 dan custom </a:t>
            </a:r>
            <a:r>
              <a:rPr lang="en-US" sz="1700" dirty="0" err="1"/>
              <a:t>ukuran</a:t>
            </a:r>
            <a:r>
              <a:rPr lang="en-US" sz="1700" dirty="0"/>
              <a:t> </a:t>
            </a:r>
            <a:r>
              <a:rPr lang="en-US" sz="1700" dirty="0" err="1"/>
              <a:t>kecil</a:t>
            </a:r>
            <a:r>
              <a:rPr lang="en-US" sz="1700" dirty="0"/>
              <a:t> </a:t>
            </a:r>
            <a:r>
              <a:rPr lang="en-US" sz="1700" dirty="0" err="1"/>
              <a:t>contoh</a:t>
            </a:r>
            <a:r>
              <a:rPr lang="en-US" sz="1700" dirty="0"/>
              <a:t> </a:t>
            </a:r>
            <a:r>
              <a:rPr lang="en-US" sz="1700" dirty="0" err="1"/>
              <a:t>seperti</a:t>
            </a:r>
            <a:r>
              <a:rPr lang="en-US" sz="1700" dirty="0"/>
              <a:t> flayer, </a:t>
            </a:r>
            <a:r>
              <a:rPr lang="en-US" sz="1700" dirty="0" err="1"/>
              <a:t>brosur</a:t>
            </a:r>
            <a:r>
              <a:rPr lang="en-US" sz="1700" dirty="0"/>
              <a:t>, </a:t>
            </a:r>
            <a:r>
              <a:rPr lang="en-US" sz="1700" dirty="0" err="1"/>
              <a:t>majalah</a:t>
            </a:r>
            <a:r>
              <a:rPr lang="en-US" sz="1700" dirty="0"/>
              <a:t>, </a:t>
            </a:r>
            <a:r>
              <a:rPr lang="en-US" sz="1700" dirty="0" err="1"/>
              <a:t>buku</a:t>
            </a:r>
            <a:r>
              <a:rPr lang="en-US" sz="1700" dirty="0"/>
              <a:t>, </a:t>
            </a:r>
            <a:r>
              <a:rPr lang="en-US" sz="1700" dirty="0" err="1"/>
              <a:t>dll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300dpi </a:t>
            </a:r>
            <a:r>
              <a:rPr lang="en-US" sz="1700" dirty="0" err="1"/>
              <a:t>karena</a:t>
            </a:r>
            <a:r>
              <a:rPr lang="en-US" sz="1700" dirty="0"/>
              <a:t> agar </a:t>
            </a:r>
            <a:r>
              <a:rPr lang="en-US" sz="1700" dirty="0" err="1"/>
              <a:t>terlihat</a:t>
            </a:r>
            <a:r>
              <a:rPr lang="en-US" sz="1700" dirty="0"/>
              <a:t> detail </a:t>
            </a:r>
            <a:r>
              <a:rPr lang="en-US" sz="1700" dirty="0" err="1"/>
              <a:t>saat</a:t>
            </a:r>
            <a:r>
              <a:rPr lang="en-US" sz="1700" dirty="0"/>
              <a:t> di </a:t>
            </a:r>
            <a:r>
              <a:rPr lang="en-US" sz="1700" dirty="0" err="1"/>
              <a:t>cetak</a:t>
            </a:r>
            <a:r>
              <a:rPr lang="en-US" sz="1700" dirty="0"/>
              <a:t>. </a:t>
            </a:r>
            <a:r>
              <a:rPr lang="en-US" sz="1700" dirty="0" err="1"/>
              <a:t>Namun</a:t>
            </a:r>
            <a:r>
              <a:rPr lang="en-US" sz="1700" dirty="0"/>
              <a:t> </a:t>
            </a:r>
            <a:r>
              <a:rPr lang="en-US" sz="1700" dirty="0" err="1"/>
              <a:t>jika</a:t>
            </a:r>
            <a:r>
              <a:rPr lang="en-US" sz="1700" dirty="0"/>
              <a:t> Media yang </a:t>
            </a:r>
            <a:r>
              <a:rPr lang="en-US" sz="1700" dirty="0" err="1"/>
              <a:t>biasanya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besar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A1 </a:t>
            </a:r>
            <a:r>
              <a:rPr lang="en-US" sz="1700" dirty="0" err="1"/>
              <a:t>contoh</a:t>
            </a:r>
            <a:r>
              <a:rPr lang="en-US" sz="1700" dirty="0"/>
              <a:t> </a:t>
            </a:r>
            <a:r>
              <a:rPr lang="en-US" sz="1700" dirty="0" err="1"/>
              <a:t>seperti</a:t>
            </a:r>
            <a:r>
              <a:rPr lang="en-US" sz="1700" dirty="0"/>
              <a:t> </a:t>
            </a:r>
            <a:r>
              <a:rPr lang="en-US" sz="1700" dirty="0" err="1"/>
              <a:t>sepanduk</a:t>
            </a:r>
            <a:r>
              <a:rPr lang="en-US" sz="1700" dirty="0"/>
              <a:t>, </a:t>
            </a:r>
            <a:r>
              <a:rPr lang="en-US" sz="1700" dirty="0" err="1"/>
              <a:t>billboard,dll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72dpi.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E31B2B-C2B2-4CCF-8794-EB5D94D8A2BA}"/>
              </a:ext>
            </a:extLst>
          </p:cNvPr>
          <p:cNvSpPr/>
          <p:nvPr/>
        </p:nvSpPr>
        <p:spPr>
          <a:xfrm>
            <a:off x="8954405" y="350265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/>
              <a:t>WARNA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3792A31-75AF-4FD1-B268-B66972D12EEB}"/>
              </a:ext>
            </a:extLst>
          </p:cNvPr>
          <p:cNvGrpSpPr/>
          <p:nvPr/>
        </p:nvGrpSpPr>
        <p:grpSpPr>
          <a:xfrm>
            <a:off x="8829321" y="1945817"/>
            <a:ext cx="3290637" cy="4444198"/>
            <a:chOff x="8829321" y="1945817"/>
            <a:chExt cx="3290637" cy="444419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6E9ED4B-147A-45D4-9B1B-D7344F0197DE}"/>
                </a:ext>
              </a:extLst>
            </p:cNvPr>
            <p:cNvSpPr/>
            <p:nvPr/>
          </p:nvSpPr>
          <p:spPr>
            <a:xfrm>
              <a:off x="9868100" y="1945817"/>
              <a:ext cx="9460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/>
                <a:t>CMYK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AEAB897-D0A9-4FD7-BE9E-0438819541EE}"/>
                </a:ext>
              </a:extLst>
            </p:cNvPr>
            <p:cNvSpPr/>
            <p:nvPr/>
          </p:nvSpPr>
          <p:spPr>
            <a:xfrm>
              <a:off x="10023713" y="4649971"/>
              <a:ext cx="724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b="1" dirty="0"/>
                <a:t>RGB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C3E8823-3C1A-4713-8D91-19DEA2912633}"/>
                </a:ext>
              </a:extLst>
            </p:cNvPr>
            <p:cNvSpPr/>
            <p:nvPr/>
          </p:nvSpPr>
          <p:spPr>
            <a:xfrm>
              <a:off x="8889989" y="2290456"/>
              <a:ext cx="3229969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700" b="1" dirty="0"/>
                <a:t>Cyan, Magenta, </a:t>
              </a:r>
              <a:r>
                <a:rPr lang="en-US" sz="1700" b="1" dirty="0" err="1"/>
                <a:t>Yelow</a:t>
              </a:r>
              <a:r>
                <a:rPr lang="en-US" sz="1700" b="1" dirty="0"/>
                <a:t>, </a:t>
              </a:r>
              <a:r>
                <a:rPr lang="en-US" sz="1700" b="1" dirty="0" err="1"/>
                <a:t>Crome</a:t>
              </a:r>
              <a:endParaRPr lang="en-US" sz="1700" b="1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D5FEC42-702A-4563-9172-D77E69DEDF18}"/>
                </a:ext>
              </a:extLst>
            </p:cNvPr>
            <p:cNvSpPr/>
            <p:nvPr/>
          </p:nvSpPr>
          <p:spPr>
            <a:xfrm>
              <a:off x="8841315" y="2621339"/>
              <a:ext cx="2999661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700" dirty="0" err="1"/>
                <a:t>Warna</a:t>
              </a:r>
              <a:r>
                <a:rPr lang="en-US" sz="1700" dirty="0"/>
                <a:t> yang  di </a:t>
              </a:r>
              <a:r>
                <a:rPr lang="en-US" sz="1700" dirty="0" err="1"/>
                <a:t>ambil</a:t>
              </a:r>
              <a:r>
                <a:rPr lang="en-US" sz="1700" dirty="0"/>
                <a:t> </a:t>
              </a:r>
              <a:r>
                <a:rPr lang="en-US" sz="1700" dirty="0" err="1"/>
                <a:t>dengan</a:t>
              </a:r>
              <a:r>
                <a:rPr lang="en-US" sz="1700" dirty="0"/>
                <a:t> pigmen/</a:t>
              </a:r>
              <a:r>
                <a:rPr lang="en-US" sz="1700" dirty="0" err="1"/>
                <a:t>tinta</a:t>
              </a:r>
              <a:r>
                <a:rPr lang="en-US" sz="1700" dirty="0"/>
                <a:t>.</a:t>
              </a:r>
            </a:p>
            <a:p>
              <a:pPr lvl="0" algn="ctr"/>
              <a:r>
                <a:rPr lang="en-US" sz="1700" dirty="0"/>
                <a:t>(Print/</a:t>
              </a:r>
              <a:r>
                <a:rPr lang="en-US" sz="1700" dirty="0" err="1"/>
                <a:t>Cetak</a:t>
              </a:r>
              <a:r>
                <a:rPr lang="en-US" sz="1700" dirty="0"/>
                <a:t>)</a:t>
              </a:r>
            </a:p>
            <a:p>
              <a:pPr lvl="0" algn="ctr"/>
              <a:endParaRPr lang="en-US" sz="1700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662CA8-1120-4C43-AD00-CB12B448F76B}"/>
                </a:ext>
              </a:extLst>
            </p:cNvPr>
            <p:cNvSpPr/>
            <p:nvPr/>
          </p:nvSpPr>
          <p:spPr>
            <a:xfrm>
              <a:off x="9671154" y="5009459"/>
              <a:ext cx="2081838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700" b="1" dirty="0"/>
                <a:t>Red, </a:t>
              </a:r>
              <a:r>
                <a:rPr lang="en-US" sz="1700" b="1" dirty="0" err="1"/>
                <a:t>Gren</a:t>
              </a:r>
              <a:r>
                <a:rPr lang="en-US" sz="1700" b="1" dirty="0"/>
                <a:t>, Blue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37F9E83-187C-4018-9CA9-88F56DCC2308}"/>
                </a:ext>
              </a:extLst>
            </p:cNvPr>
            <p:cNvSpPr/>
            <p:nvPr/>
          </p:nvSpPr>
          <p:spPr>
            <a:xfrm>
              <a:off x="8829321" y="5512852"/>
              <a:ext cx="2999661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700" dirty="0" err="1"/>
                <a:t>Warna</a:t>
              </a:r>
              <a:r>
                <a:rPr lang="en-US" sz="1700" dirty="0"/>
                <a:t> yang  di </a:t>
              </a:r>
              <a:r>
                <a:rPr lang="en-US" sz="1700" dirty="0" err="1"/>
                <a:t>ambil</a:t>
              </a:r>
              <a:r>
                <a:rPr lang="en-US" sz="1700" dirty="0"/>
                <a:t> </a:t>
              </a:r>
              <a:r>
                <a:rPr lang="en-US" sz="1700" dirty="0" err="1"/>
                <a:t>dengan</a:t>
              </a:r>
              <a:r>
                <a:rPr lang="en-US" sz="1700" dirty="0"/>
                <a:t> </a:t>
              </a:r>
              <a:r>
                <a:rPr lang="en-US" sz="1700" dirty="0" err="1"/>
                <a:t>cahaya</a:t>
              </a:r>
              <a:r>
                <a:rPr lang="en-US" sz="1700" dirty="0"/>
                <a:t>.</a:t>
              </a:r>
            </a:p>
            <a:p>
              <a:pPr lvl="0" algn="ctr"/>
              <a:r>
                <a:rPr lang="en-US" sz="1700" dirty="0"/>
                <a:t>(Digital)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32341CD-82DE-49D4-ABA6-E6E504E1F317}"/>
              </a:ext>
            </a:extLst>
          </p:cNvPr>
          <p:cNvSpPr/>
          <p:nvPr/>
        </p:nvSpPr>
        <p:spPr>
          <a:xfrm>
            <a:off x="3531388" y="5367033"/>
            <a:ext cx="408018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700" dirty="0"/>
              <a:t>Media digital </a:t>
            </a:r>
            <a:r>
              <a:rPr lang="en-US" sz="1700" dirty="0" err="1"/>
              <a:t>cukup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72dpi </a:t>
            </a:r>
            <a:r>
              <a:rPr lang="en-US" sz="1700" dirty="0" err="1"/>
              <a:t>karena</a:t>
            </a:r>
            <a:r>
              <a:rPr lang="en-US" sz="1700" dirty="0"/>
              <a:t> agar file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terlalu</a:t>
            </a:r>
            <a:r>
              <a:rPr lang="en-US" sz="1700" dirty="0"/>
              <a:t> </a:t>
            </a:r>
            <a:r>
              <a:rPr lang="en-US" sz="1700" dirty="0" err="1"/>
              <a:t>besar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8967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56147" y="-144378"/>
            <a:ext cx="12248148" cy="70023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2265948" y="2459504"/>
            <a:ext cx="7603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MENGENAL DAN LATIHAN</a:t>
            </a:r>
          </a:p>
          <a:p>
            <a:pPr algn="ctr"/>
            <a:r>
              <a:rPr lang="en-US" sz="4000" b="1" dirty="0"/>
              <a:t>MENGGUNAKAN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ADOBE PHOTOSHOP</a:t>
            </a:r>
            <a:endParaRPr lang="id-ID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362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56147" y="-144378"/>
            <a:ext cx="12248148" cy="70023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2967791" y="2197891"/>
            <a:ext cx="851835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200" b="1" dirty="0">
                <a:solidFill>
                  <a:schemeClr val="bg1"/>
                </a:solidFill>
              </a:rPr>
              <a:t>Adobe Photoshop </a:t>
            </a:r>
            <a:r>
              <a:rPr lang="id-ID" sz="2200" dirty="0">
                <a:solidFill>
                  <a:schemeClr val="bg1"/>
                </a:solidFill>
              </a:rPr>
              <a:t>atau biasanya di sebut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id-ID" sz="2200" dirty="0">
                <a:solidFill>
                  <a:schemeClr val="bg1"/>
                </a:solidFill>
              </a:rPr>
              <a:t>sebagai </a:t>
            </a:r>
            <a:r>
              <a:rPr lang="id-ID" sz="2200" b="1" dirty="0">
                <a:solidFill>
                  <a:schemeClr val="bg1"/>
                </a:solidFill>
              </a:rPr>
              <a:t>Photoshop</a:t>
            </a:r>
            <a:r>
              <a:rPr lang="id-ID" sz="2200" dirty="0">
                <a:solidFill>
                  <a:schemeClr val="bg1"/>
                </a:solidFill>
              </a:rPr>
              <a:t> merupakan perangkat lunak editor citra buatan Adobe Systems yang dikhususkan untuk pengeditan foto atau gambar dan pembuatan efe</a:t>
            </a:r>
            <a:r>
              <a:rPr lang="en-US" sz="2200" dirty="0">
                <a:solidFill>
                  <a:schemeClr val="bg1"/>
                </a:solidFill>
              </a:rPr>
              <a:t>k.</a:t>
            </a: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  <a:p>
            <a:pPr algn="just"/>
            <a:r>
              <a:rPr lang="en-US" sz="2200" dirty="0">
                <a:solidFill>
                  <a:schemeClr val="bg1"/>
                </a:solidFill>
              </a:rPr>
              <a:t>Adobe </a:t>
            </a:r>
            <a:r>
              <a:rPr lang="en-US" sz="2200" dirty="0" err="1">
                <a:solidFill>
                  <a:schemeClr val="bg1"/>
                </a:solidFill>
              </a:rPr>
              <a:t>Photosop</a:t>
            </a:r>
            <a:r>
              <a:rPr lang="en-US" sz="2200" dirty="0">
                <a:solidFill>
                  <a:schemeClr val="bg1"/>
                </a:solidFill>
              </a:rPr>
              <a:t> di </a:t>
            </a:r>
            <a:r>
              <a:rPr lang="en-US" sz="2200" dirty="0" err="1">
                <a:solidFill>
                  <a:schemeClr val="bg1"/>
                </a:solidFill>
              </a:rPr>
              <a:t>mulai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id-ID" sz="2200" dirty="0">
                <a:solidFill>
                  <a:schemeClr val="bg1"/>
                </a:solidFill>
              </a:rPr>
              <a:t>Photoshop</a:t>
            </a:r>
            <a:r>
              <a:rPr lang="en-US" sz="2200" dirty="0">
                <a:solidFill>
                  <a:schemeClr val="bg1"/>
                </a:solidFill>
              </a:rPr>
              <a:t> 7, </a:t>
            </a:r>
            <a:r>
              <a:rPr lang="id-ID" sz="2200" dirty="0">
                <a:solidFill>
                  <a:schemeClr val="bg1"/>
                </a:solidFill>
              </a:rPr>
              <a:t>CS (Creative Suite)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pengembangannya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seperti</a:t>
            </a:r>
            <a:r>
              <a:rPr lang="en-US" sz="2200" dirty="0">
                <a:solidFill>
                  <a:schemeClr val="bg1"/>
                </a:solidFill>
              </a:rPr>
              <a:t> CS2, CS3, CS4, CS5,dan CS6 </a:t>
            </a:r>
            <a:r>
              <a:rPr lang="en-US" sz="2200" dirty="0" err="1">
                <a:solidFill>
                  <a:schemeClr val="bg1"/>
                </a:solidFill>
              </a:rPr>
              <a:t>setelah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id-ID" sz="2200" dirty="0">
                <a:solidFill>
                  <a:schemeClr val="bg1"/>
                </a:solidFill>
              </a:rPr>
              <a:t>lanjut ke versi seterusnya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itu</a:t>
            </a:r>
            <a:r>
              <a:rPr lang="en-US" sz="2200" dirty="0">
                <a:solidFill>
                  <a:schemeClr val="bg1"/>
                </a:solidFill>
              </a:rPr>
              <a:t> Creative Cloud  (CC)</a:t>
            </a:r>
            <a:r>
              <a:rPr lang="id-ID" sz="22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AC9113-5B04-4B4E-986D-9CC6FF928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34" y="2261935"/>
            <a:ext cx="2393976" cy="233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571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56147" y="-144378"/>
            <a:ext cx="12248148" cy="70023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2265948" y="0"/>
            <a:ext cx="76039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BERIKUT MERUPAKAN TAMPILAN AWAL ADOBE PHOTOSOP.</a:t>
            </a:r>
            <a:endParaRPr lang="id-ID" sz="40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72CCC8-4724-42CC-9088-9FD124AF78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26"/>
          <a:stretch/>
        </p:blipFill>
        <p:spPr>
          <a:xfrm>
            <a:off x="1263316" y="1371565"/>
            <a:ext cx="9665368" cy="525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71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56147" y="-144378"/>
            <a:ext cx="12248148" cy="70023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932A7F-D0B7-4416-8183-245A3659A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26"/>
          <a:stretch/>
        </p:blipFill>
        <p:spPr>
          <a:xfrm>
            <a:off x="-56147" y="-144378"/>
            <a:ext cx="12337209" cy="70023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-1696452" y="739611"/>
            <a:ext cx="7603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Soal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latihan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B68E98-2D8F-4E75-BF46-C67238466185}"/>
              </a:ext>
            </a:extLst>
          </p:cNvPr>
          <p:cNvSpPr/>
          <p:nvPr/>
        </p:nvSpPr>
        <p:spPr>
          <a:xfrm>
            <a:off x="806116" y="1447497"/>
            <a:ext cx="76039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err="1">
                <a:solidFill>
                  <a:schemeClr val="bg1"/>
                </a:solidFill>
              </a:rPr>
              <a:t>Jelaskan</a:t>
            </a:r>
            <a:r>
              <a:rPr lang="en-US" sz="2400" b="1" dirty="0">
                <a:solidFill>
                  <a:schemeClr val="bg1"/>
                </a:solidFill>
              </a:rPr>
              <a:t> Bagian2 pada adobe </a:t>
            </a:r>
            <a:r>
              <a:rPr lang="en-US" sz="2400" b="1" dirty="0" err="1">
                <a:solidFill>
                  <a:schemeClr val="bg1"/>
                </a:solidFill>
              </a:rPr>
              <a:t>photosop</a:t>
            </a:r>
            <a:r>
              <a:rPr lang="en-US" sz="2400" b="1" dirty="0">
                <a:solidFill>
                  <a:schemeClr val="bg1"/>
                </a:solidFill>
              </a:rPr>
              <a:t>, dan </a:t>
            </a:r>
            <a:r>
              <a:rPr lang="en-US" sz="2400" b="1" dirty="0" err="1">
                <a:solidFill>
                  <a:schemeClr val="bg1"/>
                </a:solidFill>
              </a:rPr>
              <a:t>jelaskan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secara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singkat</a:t>
            </a:r>
            <a:r>
              <a:rPr lang="en-US" sz="2400" b="1" dirty="0">
                <a:solidFill>
                  <a:schemeClr val="bg1"/>
                </a:solidFill>
              </a:rPr>
              <a:t> tools2ny </a:t>
            </a:r>
            <a:r>
              <a:rPr lang="en-US" sz="2400" b="1" dirty="0" err="1">
                <a:solidFill>
                  <a:schemeClr val="bg1"/>
                </a:solidFill>
              </a:rPr>
              <a:t>baik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fungsi</a:t>
            </a:r>
            <a:r>
              <a:rPr lang="en-US" sz="2400" b="1" dirty="0">
                <a:solidFill>
                  <a:schemeClr val="bg1"/>
                </a:solidFill>
              </a:rPr>
              <a:t> dan </a:t>
            </a:r>
            <a:r>
              <a:rPr lang="en-US" sz="2400" b="1" dirty="0" err="1">
                <a:solidFill>
                  <a:schemeClr val="bg1"/>
                </a:solidFill>
              </a:rPr>
              <a:t>keguanaannya</a:t>
            </a: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en-US" sz="2400" b="1" dirty="0" err="1">
                <a:solidFill>
                  <a:schemeClr val="bg1"/>
                </a:solidFill>
              </a:rPr>
              <a:t>dengan</a:t>
            </a:r>
            <a:r>
              <a:rPr lang="en-US" sz="2400" b="1" dirty="0">
                <a:solidFill>
                  <a:schemeClr val="bg1"/>
                </a:solidFill>
              </a:rPr>
              <a:t> kata2 </a:t>
            </a:r>
            <a:r>
              <a:rPr lang="en-US" sz="2400" b="1" dirty="0" err="1">
                <a:solidFill>
                  <a:schemeClr val="bg1"/>
                </a:solidFill>
              </a:rPr>
              <a:t>sendiri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>
                <a:solidFill>
                  <a:schemeClr val="bg1"/>
                </a:solidFill>
              </a:rPr>
              <a:t>Buat</a:t>
            </a:r>
            <a:r>
              <a:rPr lang="en-US" sz="2400" b="1" dirty="0">
                <a:solidFill>
                  <a:schemeClr val="bg1"/>
                </a:solidFill>
              </a:rPr>
              <a:t> step by step proses </a:t>
            </a:r>
            <a:r>
              <a:rPr lang="en-US" sz="2400" b="1" dirty="0" err="1">
                <a:solidFill>
                  <a:schemeClr val="bg1"/>
                </a:solidFill>
              </a:rPr>
              <a:t>pembuatan</a:t>
            </a:r>
            <a:r>
              <a:rPr lang="en-US" sz="2400" b="1" dirty="0">
                <a:solidFill>
                  <a:schemeClr val="bg1"/>
                </a:solidFill>
              </a:rPr>
              <a:t> (screen shot/ print screen) </a:t>
            </a:r>
            <a:r>
              <a:rPr lang="en-US" sz="2400" b="1" dirty="0" err="1">
                <a:solidFill>
                  <a:schemeClr val="bg1"/>
                </a:solidFill>
              </a:rPr>
              <a:t>bidang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kerja</a:t>
            </a:r>
            <a:r>
              <a:rPr lang="en-US" sz="2400" b="1" dirty="0">
                <a:solidFill>
                  <a:schemeClr val="bg1"/>
                </a:solidFill>
              </a:rPr>
              <a:t> di adobe photoshop </a:t>
            </a:r>
            <a:r>
              <a:rPr lang="en-US" sz="2400" b="1" dirty="0" err="1">
                <a:solidFill>
                  <a:schemeClr val="bg1"/>
                </a:solidFill>
              </a:rPr>
              <a:t>dengan</a:t>
            </a:r>
            <a:r>
              <a:rPr lang="en-US" sz="2400" b="1" dirty="0">
                <a:solidFill>
                  <a:schemeClr val="bg1"/>
                </a:solidFill>
              </a:rPr>
              <a:t> Format </a:t>
            </a:r>
            <a:r>
              <a:rPr lang="en-US" sz="2400" b="1" dirty="0" err="1">
                <a:solidFill>
                  <a:schemeClr val="bg1"/>
                </a:solidFill>
              </a:rPr>
              <a:t>sebagai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berikut</a:t>
            </a:r>
            <a:endParaRPr lang="en-US" sz="24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bg1"/>
                </a:solidFill>
              </a:rPr>
              <a:t>Kertas</a:t>
            </a:r>
            <a:r>
              <a:rPr lang="en-US" sz="2400" b="1" dirty="0">
                <a:solidFill>
                  <a:schemeClr val="bg1"/>
                </a:solidFill>
              </a:rPr>
              <a:t> A4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bg1"/>
                </a:solidFill>
              </a:rPr>
              <a:t>Resolusi</a:t>
            </a:r>
            <a:r>
              <a:rPr lang="en-US" sz="2400" b="1" dirty="0">
                <a:solidFill>
                  <a:schemeClr val="bg1"/>
                </a:solidFill>
              </a:rPr>
              <a:t> 150Dpi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bg1"/>
                </a:solidFill>
              </a:rPr>
              <a:t>Warna</a:t>
            </a:r>
            <a:r>
              <a:rPr lang="en-US" sz="2400" b="1" dirty="0">
                <a:solidFill>
                  <a:schemeClr val="bg1"/>
                </a:solidFill>
              </a:rPr>
              <a:t> CMYK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bg1"/>
                </a:solidFill>
              </a:rPr>
              <a:t>Mencoba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menseleksi</a:t>
            </a:r>
            <a:r>
              <a:rPr lang="en-US" sz="2400" b="1" dirty="0">
                <a:solidFill>
                  <a:schemeClr val="bg1"/>
                </a:solidFill>
              </a:rPr>
              <a:t>/ </a:t>
            </a:r>
            <a:r>
              <a:rPr lang="en-US" sz="2400" b="1" dirty="0" err="1">
                <a:solidFill>
                  <a:schemeClr val="bg1"/>
                </a:solidFill>
              </a:rPr>
              <a:t>menghilangkan</a:t>
            </a:r>
            <a:r>
              <a:rPr lang="en-US" sz="2400" b="1" dirty="0">
                <a:solidFill>
                  <a:schemeClr val="bg1"/>
                </a:solidFill>
              </a:rPr>
              <a:t> background </a:t>
            </a:r>
            <a:r>
              <a:rPr lang="en-US" sz="2400" b="1" dirty="0" err="1">
                <a:solidFill>
                  <a:schemeClr val="bg1"/>
                </a:solidFill>
              </a:rPr>
              <a:t>dengan</a:t>
            </a:r>
            <a:r>
              <a:rPr lang="en-US" sz="2400" b="1" dirty="0">
                <a:solidFill>
                  <a:schemeClr val="bg1"/>
                </a:solidFill>
              </a:rPr>
              <a:t> image </a:t>
            </a:r>
            <a:r>
              <a:rPr lang="en-US" sz="2400" b="1" dirty="0">
                <a:solidFill>
                  <a:srgbClr val="FF0000"/>
                </a:solidFill>
              </a:rPr>
              <a:t>(FOTO DIRI ANDA DENGAN JELAS)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bg1"/>
                </a:solidFill>
              </a:rPr>
              <a:t>Sampai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dengan</a:t>
            </a:r>
            <a:r>
              <a:rPr lang="en-US" sz="2400" b="1" dirty="0">
                <a:solidFill>
                  <a:schemeClr val="bg1"/>
                </a:solidFill>
              </a:rPr>
              <a:t> save file </a:t>
            </a:r>
            <a:r>
              <a:rPr lang="en-US" sz="2400" b="1" dirty="0" err="1">
                <a:solidFill>
                  <a:schemeClr val="bg1"/>
                </a:solidFill>
              </a:rPr>
              <a:t>photosop</a:t>
            </a: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en-US" sz="2400" b="1" dirty="0" err="1">
                <a:solidFill>
                  <a:schemeClr val="bg1"/>
                </a:solidFill>
              </a:rPr>
              <a:t>psd</a:t>
            </a:r>
            <a:r>
              <a:rPr lang="en-US" sz="2400" b="1" dirty="0">
                <a:solidFill>
                  <a:schemeClr val="bg1"/>
                </a:solidFill>
              </a:rPr>
              <a:t>) dan jpg</a:t>
            </a:r>
          </a:p>
        </p:txBody>
      </p:sp>
    </p:spTree>
    <p:extLst>
      <p:ext uri="{BB962C8B-B14F-4D97-AF65-F5344CB8AC3E}">
        <p14:creationId xmlns:p14="http://schemas.microsoft.com/office/powerpoint/2010/main" val="15890410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CD830C-D06D-4292-B0C1-DBAE2AC4C90C}"/>
              </a:ext>
            </a:extLst>
          </p:cNvPr>
          <p:cNvSpPr/>
          <p:nvPr/>
        </p:nvSpPr>
        <p:spPr>
          <a:xfrm>
            <a:off x="-56147" y="-144378"/>
            <a:ext cx="12248148" cy="70023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2E22-82E0-4D16-896A-3C6E9DC57957}"/>
              </a:ext>
            </a:extLst>
          </p:cNvPr>
          <p:cNvSpPr/>
          <p:nvPr/>
        </p:nvSpPr>
        <p:spPr>
          <a:xfrm>
            <a:off x="2265948" y="771695"/>
            <a:ext cx="7603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Pengumpulan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B68E98-2D8F-4E75-BF46-C67238466185}"/>
              </a:ext>
            </a:extLst>
          </p:cNvPr>
          <p:cNvSpPr/>
          <p:nvPr/>
        </p:nvSpPr>
        <p:spPr>
          <a:xfrm>
            <a:off x="2265948" y="1874730"/>
            <a:ext cx="76039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Format </a:t>
            </a:r>
            <a:r>
              <a:rPr lang="en-US" sz="2400" b="1" dirty="0" err="1">
                <a:solidFill>
                  <a:schemeClr val="bg1"/>
                </a:solidFill>
              </a:rPr>
              <a:t>pengumpulan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PDF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 Di file </a:t>
            </a:r>
            <a:r>
              <a:rPr lang="en-US" sz="2400" b="1" dirty="0" err="1">
                <a:solidFill>
                  <a:schemeClr val="bg1"/>
                </a:solidFill>
              </a:rPr>
              <a:t>beri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Nama_Nim</a:t>
            </a:r>
            <a:r>
              <a:rPr lang="en-US" sz="2400" b="1" dirty="0">
                <a:solidFill>
                  <a:schemeClr val="bg1"/>
                </a:solidFill>
              </a:rPr>
              <a:t>_ Kelas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Waktu </a:t>
            </a:r>
            <a:r>
              <a:rPr lang="en-US" sz="2400" b="1" dirty="0" err="1">
                <a:solidFill>
                  <a:schemeClr val="bg1"/>
                </a:solidFill>
              </a:rPr>
              <a:t>pemgumpulan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tgl</a:t>
            </a:r>
            <a:r>
              <a:rPr lang="en-US" sz="2400" b="1" dirty="0">
                <a:solidFill>
                  <a:schemeClr val="bg1"/>
                </a:solidFill>
              </a:rPr>
              <a:t> 18 </a:t>
            </a:r>
            <a:r>
              <a:rPr lang="en-US" sz="2400" b="1" dirty="0" err="1">
                <a:solidFill>
                  <a:schemeClr val="bg1"/>
                </a:solidFill>
              </a:rPr>
              <a:t>maret</a:t>
            </a:r>
            <a:r>
              <a:rPr lang="en-US" sz="2400" b="1" dirty="0">
                <a:solidFill>
                  <a:schemeClr val="bg1"/>
                </a:solidFill>
              </a:rPr>
              <a:t> 2020 (</a:t>
            </a:r>
            <a:r>
              <a:rPr lang="en-US" sz="2400" b="1" dirty="0" err="1">
                <a:solidFill>
                  <a:schemeClr val="bg1"/>
                </a:solidFill>
              </a:rPr>
              <a:t>hari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ini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jam </a:t>
            </a:r>
            <a:r>
              <a:rPr lang="en-US" sz="2400" b="1" dirty="0" err="1">
                <a:solidFill>
                  <a:schemeClr val="bg1"/>
                </a:solidFill>
              </a:rPr>
              <a:t>akhir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pengumpulan</a:t>
            </a:r>
            <a:r>
              <a:rPr lang="en-US" sz="2400" b="1" dirty="0">
                <a:solidFill>
                  <a:schemeClr val="bg1"/>
                </a:solidFill>
              </a:rPr>
              <a:t> pada jam 17.00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pengumpulan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tugas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merupakan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sarat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ABSENSI </a:t>
            </a:r>
            <a:r>
              <a:rPr lang="en-US" sz="2400" b="1" dirty="0" err="1">
                <a:solidFill>
                  <a:schemeClr val="bg1"/>
                </a:solidFill>
              </a:rPr>
              <a:t>Untuk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pertemuan</a:t>
            </a:r>
            <a:r>
              <a:rPr lang="en-US" sz="2400" b="1" dirty="0">
                <a:solidFill>
                  <a:schemeClr val="bg1"/>
                </a:solidFill>
              </a:rPr>
              <a:t> ke-2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LEWAT JAM 17.00 DIANGGAP TIDAK HADIR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817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462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-apple-system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Ganjar Miftahuddin</dc:creator>
  <cp:lastModifiedBy>Ganjar Miftahuddin</cp:lastModifiedBy>
  <cp:revision>14</cp:revision>
  <dcterms:created xsi:type="dcterms:W3CDTF">2020-03-17T17:42:53Z</dcterms:created>
  <dcterms:modified xsi:type="dcterms:W3CDTF">2020-03-18T02:07:53Z</dcterms:modified>
</cp:coreProperties>
</file>