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8637C-A9E6-4767-9D2F-99E56414592B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1D5388F7-36B7-4B04-B17B-42822D00FDC8}">
      <dgm:prSet phldrT="[Text]"/>
      <dgm:spPr/>
      <dgm:t>
        <a:bodyPr/>
        <a:lstStyle/>
        <a:p>
          <a:r>
            <a:rPr lang="id-ID" dirty="0" smtClean="0"/>
            <a:t>AKUNTANSI</a:t>
          </a:r>
          <a:endParaRPr lang="id-ID" dirty="0"/>
        </a:p>
      </dgm:t>
    </dgm:pt>
    <dgm:pt modelId="{6A76470C-1A33-4ED7-A583-74817751EAE0}" type="parTrans" cxnId="{109B1ED0-A166-47F6-9F9E-4AC213BA7C92}">
      <dgm:prSet/>
      <dgm:spPr/>
      <dgm:t>
        <a:bodyPr/>
        <a:lstStyle/>
        <a:p>
          <a:endParaRPr lang="id-ID"/>
        </a:p>
      </dgm:t>
    </dgm:pt>
    <dgm:pt modelId="{51A5773C-8785-456C-9C2F-65E01BE2BA97}" type="sibTrans" cxnId="{109B1ED0-A166-47F6-9F9E-4AC213BA7C92}">
      <dgm:prSet/>
      <dgm:spPr/>
      <dgm:t>
        <a:bodyPr/>
        <a:lstStyle/>
        <a:p>
          <a:endParaRPr lang="id-ID"/>
        </a:p>
      </dgm:t>
    </dgm:pt>
    <dgm:pt modelId="{7D47ACD6-C30E-4A42-9632-5153C8E947A8}">
      <dgm:prSet phldrT="[Text]"/>
      <dgm:spPr/>
      <dgm:t>
        <a:bodyPr/>
        <a:lstStyle/>
        <a:p>
          <a:r>
            <a:rPr lang="id-ID" dirty="0" smtClean="0"/>
            <a:t>AKUNTANSI ADA DIMANA</a:t>
          </a:r>
          <a:endParaRPr lang="id-ID" dirty="0"/>
        </a:p>
      </dgm:t>
    </dgm:pt>
    <dgm:pt modelId="{864C5C0C-E865-4198-8826-749775EF7856}" type="parTrans" cxnId="{1D59DBC4-8DBA-449E-89D1-172CC66F152E}">
      <dgm:prSet/>
      <dgm:spPr/>
      <dgm:t>
        <a:bodyPr/>
        <a:lstStyle/>
        <a:p>
          <a:endParaRPr lang="id-ID"/>
        </a:p>
      </dgm:t>
    </dgm:pt>
    <dgm:pt modelId="{FE951CF2-172B-42F2-8FBD-F04D29F7CF28}" type="sibTrans" cxnId="{1D59DBC4-8DBA-449E-89D1-172CC66F152E}">
      <dgm:prSet/>
      <dgm:spPr/>
      <dgm:t>
        <a:bodyPr/>
        <a:lstStyle/>
        <a:p>
          <a:endParaRPr lang="id-ID"/>
        </a:p>
      </dgm:t>
    </dgm:pt>
    <dgm:pt modelId="{3AD9083B-88EB-41FF-86AE-9AD7CCFAA06D}">
      <dgm:prSet phldrT="[Text]"/>
      <dgm:spPr/>
      <dgm:t>
        <a:bodyPr/>
        <a:lstStyle/>
        <a:p>
          <a:r>
            <a:rPr lang="id-ID" dirty="0" smtClean="0"/>
            <a:t>PROSES BISNIS </a:t>
          </a:r>
          <a:endParaRPr lang="id-ID" dirty="0"/>
        </a:p>
      </dgm:t>
    </dgm:pt>
    <dgm:pt modelId="{D0939578-8C5D-4C9B-823A-F60FCB39B15A}" type="parTrans" cxnId="{C819F954-98A8-450F-9D1D-2339F9B5DBB0}">
      <dgm:prSet/>
      <dgm:spPr/>
      <dgm:t>
        <a:bodyPr/>
        <a:lstStyle/>
        <a:p>
          <a:endParaRPr lang="id-ID"/>
        </a:p>
      </dgm:t>
    </dgm:pt>
    <dgm:pt modelId="{FD38F1DF-8388-49FE-8FB3-144DFFF851C9}" type="sibTrans" cxnId="{C819F954-98A8-450F-9D1D-2339F9B5DBB0}">
      <dgm:prSet/>
      <dgm:spPr/>
      <dgm:t>
        <a:bodyPr/>
        <a:lstStyle/>
        <a:p>
          <a:endParaRPr lang="id-ID"/>
        </a:p>
      </dgm:t>
    </dgm:pt>
    <dgm:pt modelId="{D7ED9F82-7D0D-44E4-BECF-46C03C7C9094}">
      <dgm:prSet/>
      <dgm:spPr/>
      <dgm:t>
        <a:bodyPr/>
        <a:lstStyle/>
        <a:p>
          <a:r>
            <a:rPr lang="id-ID" dirty="0" smtClean="0"/>
            <a:t>SIKLUS AKJUNTANSI </a:t>
          </a:r>
          <a:endParaRPr lang="id-ID" dirty="0"/>
        </a:p>
      </dgm:t>
    </dgm:pt>
    <dgm:pt modelId="{CC841856-326E-4F0D-A998-F3675EF1E3BE}" type="parTrans" cxnId="{AF93216A-5E29-4AD5-B75A-6618438511B6}">
      <dgm:prSet/>
      <dgm:spPr/>
      <dgm:t>
        <a:bodyPr/>
        <a:lstStyle/>
        <a:p>
          <a:endParaRPr lang="id-ID"/>
        </a:p>
      </dgm:t>
    </dgm:pt>
    <dgm:pt modelId="{BAE874F6-CB24-4007-B367-B1D6F9F65CB0}" type="sibTrans" cxnId="{AF93216A-5E29-4AD5-B75A-6618438511B6}">
      <dgm:prSet/>
      <dgm:spPr/>
      <dgm:t>
        <a:bodyPr/>
        <a:lstStyle/>
        <a:p>
          <a:endParaRPr lang="id-ID"/>
        </a:p>
      </dgm:t>
    </dgm:pt>
    <dgm:pt modelId="{F65884CC-B0B3-4021-9E18-CEC2FE568DA2}">
      <dgm:prSet/>
      <dgm:spPr/>
      <dgm:t>
        <a:bodyPr/>
        <a:lstStyle/>
        <a:p>
          <a:r>
            <a:rPr lang="id-ID" dirty="0" smtClean="0"/>
            <a:t>SIKLUS PENGOLAHAN TRANSAKSI </a:t>
          </a:r>
          <a:endParaRPr lang="id-ID" dirty="0"/>
        </a:p>
      </dgm:t>
    </dgm:pt>
    <dgm:pt modelId="{82200349-044C-45FF-86CE-8704565B6B4A}" type="parTrans" cxnId="{004F4034-DCFF-4187-930B-00E23F2E8EDE}">
      <dgm:prSet/>
      <dgm:spPr/>
      <dgm:t>
        <a:bodyPr/>
        <a:lstStyle/>
        <a:p>
          <a:endParaRPr lang="id-ID"/>
        </a:p>
      </dgm:t>
    </dgm:pt>
    <dgm:pt modelId="{F2B13E26-92B2-4759-8658-391D45643078}" type="sibTrans" cxnId="{004F4034-DCFF-4187-930B-00E23F2E8EDE}">
      <dgm:prSet/>
      <dgm:spPr/>
      <dgm:t>
        <a:bodyPr/>
        <a:lstStyle/>
        <a:p>
          <a:endParaRPr lang="id-ID"/>
        </a:p>
      </dgm:t>
    </dgm:pt>
    <dgm:pt modelId="{2B8ACD50-44D9-47D1-A631-F77BFD43BFC1}">
      <dgm:prSet/>
      <dgm:spPr/>
      <dgm:t>
        <a:bodyPr/>
        <a:lstStyle/>
        <a:p>
          <a:r>
            <a:rPr lang="id-ID" dirty="0" smtClean="0"/>
            <a:t>SISTEM INFORMASI</a:t>
          </a:r>
          <a:endParaRPr lang="id-ID" dirty="0"/>
        </a:p>
      </dgm:t>
    </dgm:pt>
    <dgm:pt modelId="{5B7F3E5A-E973-466A-8140-0BBD7F32BD00}" type="parTrans" cxnId="{42B284AA-59DE-47EF-AC48-ED2AC2BA61AF}">
      <dgm:prSet/>
      <dgm:spPr/>
      <dgm:t>
        <a:bodyPr/>
        <a:lstStyle/>
        <a:p>
          <a:endParaRPr lang="id-ID"/>
        </a:p>
      </dgm:t>
    </dgm:pt>
    <dgm:pt modelId="{72781471-FFC0-4DC7-9880-79650628DDF2}" type="sibTrans" cxnId="{42B284AA-59DE-47EF-AC48-ED2AC2BA61AF}">
      <dgm:prSet/>
      <dgm:spPr/>
      <dgm:t>
        <a:bodyPr/>
        <a:lstStyle/>
        <a:p>
          <a:endParaRPr lang="id-ID"/>
        </a:p>
      </dgm:t>
    </dgm:pt>
    <dgm:pt modelId="{2469CDBE-4D61-44C9-A85D-26C25BF7C4F2}" type="pres">
      <dgm:prSet presAssocID="{F768637C-A9E6-4767-9D2F-99E56414592B}" presName="compositeShape" presStyleCnt="0">
        <dgm:presLayoutVars>
          <dgm:chMax val="7"/>
          <dgm:dir/>
          <dgm:resizeHandles val="exact"/>
        </dgm:presLayoutVars>
      </dgm:prSet>
      <dgm:spPr/>
    </dgm:pt>
    <dgm:pt modelId="{724980A7-C57D-4F7D-9A67-11C0841FF73B}" type="pres">
      <dgm:prSet presAssocID="{F768637C-A9E6-4767-9D2F-99E56414592B}" presName="wedge1" presStyleLbl="node1" presStyleIdx="0" presStyleCnt="6"/>
      <dgm:spPr/>
      <dgm:t>
        <a:bodyPr/>
        <a:lstStyle/>
        <a:p>
          <a:endParaRPr lang="id-ID"/>
        </a:p>
      </dgm:t>
    </dgm:pt>
    <dgm:pt modelId="{BC1F5B8A-7DA1-4CAE-B402-134F33BC495F}" type="pres">
      <dgm:prSet presAssocID="{F768637C-A9E6-4767-9D2F-99E56414592B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B52D57E-5117-4798-BED0-A383E4BF1848}" type="pres">
      <dgm:prSet presAssocID="{F768637C-A9E6-4767-9D2F-99E56414592B}" presName="wedge2" presStyleLbl="node1" presStyleIdx="1" presStyleCnt="6" custScaleX="102581" custScaleY="101654"/>
      <dgm:spPr/>
      <dgm:t>
        <a:bodyPr/>
        <a:lstStyle/>
        <a:p>
          <a:endParaRPr lang="id-ID"/>
        </a:p>
      </dgm:t>
    </dgm:pt>
    <dgm:pt modelId="{A22CC3E6-5E23-47C4-8244-CC21E5A70FB0}" type="pres">
      <dgm:prSet presAssocID="{F768637C-A9E6-4767-9D2F-99E56414592B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23EC6B5-E13C-4900-BFD3-7A102922E4D8}" type="pres">
      <dgm:prSet presAssocID="{F768637C-A9E6-4767-9D2F-99E56414592B}" presName="wedge3" presStyleLbl="node1" presStyleIdx="2" presStyleCnt="6"/>
      <dgm:spPr/>
      <dgm:t>
        <a:bodyPr/>
        <a:lstStyle/>
        <a:p>
          <a:endParaRPr lang="id-ID"/>
        </a:p>
      </dgm:t>
    </dgm:pt>
    <dgm:pt modelId="{9D82E2AC-93E0-4361-AAF2-8DCE645D4DB0}" type="pres">
      <dgm:prSet presAssocID="{F768637C-A9E6-4767-9D2F-99E56414592B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EB85D0A-44D5-42A9-80C1-7BDF24ADFF66}" type="pres">
      <dgm:prSet presAssocID="{F768637C-A9E6-4767-9D2F-99E56414592B}" presName="wedge4" presStyleLbl="node1" presStyleIdx="3" presStyleCnt="6"/>
      <dgm:spPr/>
      <dgm:t>
        <a:bodyPr/>
        <a:lstStyle/>
        <a:p>
          <a:endParaRPr lang="id-ID"/>
        </a:p>
      </dgm:t>
    </dgm:pt>
    <dgm:pt modelId="{D92D1665-925B-4C3F-AC81-C28320AC6F6E}" type="pres">
      <dgm:prSet presAssocID="{F768637C-A9E6-4767-9D2F-99E56414592B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BED42D2-AD86-4507-8955-B43DF0823D29}" type="pres">
      <dgm:prSet presAssocID="{F768637C-A9E6-4767-9D2F-99E56414592B}" presName="wedge5" presStyleLbl="node1" presStyleIdx="4" presStyleCnt="6" custScaleY="96686"/>
      <dgm:spPr/>
      <dgm:t>
        <a:bodyPr/>
        <a:lstStyle/>
        <a:p>
          <a:endParaRPr lang="id-ID"/>
        </a:p>
      </dgm:t>
    </dgm:pt>
    <dgm:pt modelId="{1715038C-4E9C-4E8C-AFF7-FA4BCF84146B}" type="pres">
      <dgm:prSet presAssocID="{F768637C-A9E6-4767-9D2F-99E56414592B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309C9A6-9082-4F90-AC56-8FF644936D51}" type="pres">
      <dgm:prSet presAssocID="{F768637C-A9E6-4767-9D2F-99E56414592B}" presName="wedge6" presStyleLbl="node1" presStyleIdx="5" presStyleCnt="6"/>
      <dgm:spPr/>
      <dgm:t>
        <a:bodyPr/>
        <a:lstStyle/>
        <a:p>
          <a:endParaRPr lang="id-ID"/>
        </a:p>
      </dgm:t>
    </dgm:pt>
    <dgm:pt modelId="{323C8A92-25C5-47E3-8A12-6BA09B4AB79B}" type="pres">
      <dgm:prSet presAssocID="{F768637C-A9E6-4767-9D2F-99E56414592B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ABE9C0C-1398-47B9-A7DE-E9F00F76BD55}" type="presOf" srcId="{7D47ACD6-C30E-4A42-9632-5153C8E947A8}" destId="{9D82E2AC-93E0-4361-AAF2-8DCE645D4DB0}" srcOrd="1" destOrd="0" presId="urn:microsoft.com/office/officeart/2005/8/layout/chart3"/>
    <dgm:cxn modelId="{EE590103-AED8-4A0D-B1CE-DDA1A442F82D}" type="presOf" srcId="{7D47ACD6-C30E-4A42-9632-5153C8E947A8}" destId="{023EC6B5-E13C-4900-BFD3-7A102922E4D8}" srcOrd="0" destOrd="0" presId="urn:microsoft.com/office/officeart/2005/8/layout/chart3"/>
    <dgm:cxn modelId="{AF93216A-5E29-4AD5-B75A-6618438511B6}" srcId="{F768637C-A9E6-4767-9D2F-99E56414592B}" destId="{D7ED9F82-7D0D-44E4-BECF-46C03C7C9094}" srcOrd="4" destOrd="0" parTransId="{CC841856-326E-4F0D-A998-F3675EF1E3BE}" sibTransId="{BAE874F6-CB24-4007-B367-B1D6F9F65CB0}"/>
    <dgm:cxn modelId="{42B284AA-59DE-47EF-AC48-ED2AC2BA61AF}" srcId="{F768637C-A9E6-4767-9D2F-99E56414592B}" destId="{2B8ACD50-44D9-47D1-A631-F77BFD43BFC1}" srcOrd="0" destOrd="0" parTransId="{5B7F3E5A-E973-466A-8140-0BBD7F32BD00}" sibTransId="{72781471-FFC0-4DC7-9880-79650628DDF2}"/>
    <dgm:cxn modelId="{178525FA-D24E-4DF3-AFD6-741721B290A6}" type="presOf" srcId="{F65884CC-B0B3-4021-9E18-CEC2FE568DA2}" destId="{323C8A92-25C5-47E3-8A12-6BA09B4AB79B}" srcOrd="1" destOrd="0" presId="urn:microsoft.com/office/officeart/2005/8/layout/chart3"/>
    <dgm:cxn modelId="{1D59DBC4-8DBA-449E-89D1-172CC66F152E}" srcId="{F768637C-A9E6-4767-9D2F-99E56414592B}" destId="{7D47ACD6-C30E-4A42-9632-5153C8E947A8}" srcOrd="2" destOrd="0" parTransId="{864C5C0C-E865-4198-8826-749775EF7856}" sibTransId="{FE951CF2-172B-42F2-8FBD-F04D29F7CF28}"/>
    <dgm:cxn modelId="{2170F311-401E-48AF-954B-86B83225F424}" type="presOf" srcId="{D7ED9F82-7D0D-44E4-BECF-46C03C7C9094}" destId="{1715038C-4E9C-4E8C-AFF7-FA4BCF84146B}" srcOrd="1" destOrd="0" presId="urn:microsoft.com/office/officeart/2005/8/layout/chart3"/>
    <dgm:cxn modelId="{59B9230F-7AF9-441C-94FD-3B679DF14F31}" type="presOf" srcId="{D7ED9F82-7D0D-44E4-BECF-46C03C7C9094}" destId="{4BED42D2-AD86-4507-8955-B43DF0823D29}" srcOrd="0" destOrd="0" presId="urn:microsoft.com/office/officeart/2005/8/layout/chart3"/>
    <dgm:cxn modelId="{4DCED3EA-989C-49B0-9610-83D2C2039323}" type="presOf" srcId="{F768637C-A9E6-4767-9D2F-99E56414592B}" destId="{2469CDBE-4D61-44C9-A85D-26C25BF7C4F2}" srcOrd="0" destOrd="0" presId="urn:microsoft.com/office/officeart/2005/8/layout/chart3"/>
    <dgm:cxn modelId="{99A81DC9-98B5-44CC-B6F2-ED555484A9A6}" type="presOf" srcId="{3AD9083B-88EB-41FF-86AE-9AD7CCFAA06D}" destId="{D92D1665-925B-4C3F-AC81-C28320AC6F6E}" srcOrd="1" destOrd="0" presId="urn:microsoft.com/office/officeart/2005/8/layout/chart3"/>
    <dgm:cxn modelId="{C819F954-98A8-450F-9D1D-2339F9B5DBB0}" srcId="{F768637C-A9E6-4767-9D2F-99E56414592B}" destId="{3AD9083B-88EB-41FF-86AE-9AD7CCFAA06D}" srcOrd="3" destOrd="0" parTransId="{D0939578-8C5D-4C9B-823A-F60FCB39B15A}" sibTransId="{FD38F1DF-8388-49FE-8FB3-144DFFF851C9}"/>
    <dgm:cxn modelId="{3CA83974-6BF7-47F8-80A1-681A8C95AE47}" type="presOf" srcId="{1D5388F7-36B7-4B04-B17B-42822D00FDC8}" destId="{9B52D57E-5117-4798-BED0-A383E4BF1848}" srcOrd="0" destOrd="0" presId="urn:microsoft.com/office/officeart/2005/8/layout/chart3"/>
    <dgm:cxn modelId="{810AFCB9-6575-4DF5-BC52-884AB80211AC}" type="presOf" srcId="{2B8ACD50-44D9-47D1-A631-F77BFD43BFC1}" destId="{BC1F5B8A-7DA1-4CAE-B402-134F33BC495F}" srcOrd="1" destOrd="0" presId="urn:microsoft.com/office/officeart/2005/8/layout/chart3"/>
    <dgm:cxn modelId="{004F4034-DCFF-4187-930B-00E23F2E8EDE}" srcId="{F768637C-A9E6-4767-9D2F-99E56414592B}" destId="{F65884CC-B0B3-4021-9E18-CEC2FE568DA2}" srcOrd="5" destOrd="0" parTransId="{82200349-044C-45FF-86CE-8704565B6B4A}" sibTransId="{F2B13E26-92B2-4759-8658-391D45643078}"/>
    <dgm:cxn modelId="{8949E7E2-951A-4714-B6D3-E29E66772AA6}" type="presOf" srcId="{2B8ACD50-44D9-47D1-A631-F77BFD43BFC1}" destId="{724980A7-C57D-4F7D-9A67-11C0841FF73B}" srcOrd="0" destOrd="0" presId="urn:microsoft.com/office/officeart/2005/8/layout/chart3"/>
    <dgm:cxn modelId="{109B1ED0-A166-47F6-9F9E-4AC213BA7C92}" srcId="{F768637C-A9E6-4767-9D2F-99E56414592B}" destId="{1D5388F7-36B7-4B04-B17B-42822D00FDC8}" srcOrd="1" destOrd="0" parTransId="{6A76470C-1A33-4ED7-A583-74817751EAE0}" sibTransId="{51A5773C-8785-456C-9C2F-65E01BE2BA97}"/>
    <dgm:cxn modelId="{EEF57881-3721-4598-AFBF-CEA990B717AC}" type="presOf" srcId="{1D5388F7-36B7-4B04-B17B-42822D00FDC8}" destId="{A22CC3E6-5E23-47C4-8244-CC21E5A70FB0}" srcOrd="1" destOrd="0" presId="urn:microsoft.com/office/officeart/2005/8/layout/chart3"/>
    <dgm:cxn modelId="{6A198771-3C3A-488B-9CE3-DEBC9C722939}" type="presOf" srcId="{F65884CC-B0B3-4021-9E18-CEC2FE568DA2}" destId="{4309C9A6-9082-4F90-AC56-8FF644936D51}" srcOrd="0" destOrd="0" presId="urn:microsoft.com/office/officeart/2005/8/layout/chart3"/>
    <dgm:cxn modelId="{1FC38A56-2D2A-4756-A985-1185E3EF8F73}" type="presOf" srcId="{3AD9083B-88EB-41FF-86AE-9AD7CCFAA06D}" destId="{EEB85D0A-44D5-42A9-80C1-7BDF24ADFF66}" srcOrd="0" destOrd="0" presId="urn:microsoft.com/office/officeart/2005/8/layout/chart3"/>
    <dgm:cxn modelId="{ED3E199B-15F8-418C-9D11-7D76DAD94262}" type="presParOf" srcId="{2469CDBE-4D61-44C9-A85D-26C25BF7C4F2}" destId="{724980A7-C57D-4F7D-9A67-11C0841FF73B}" srcOrd="0" destOrd="0" presId="urn:microsoft.com/office/officeart/2005/8/layout/chart3"/>
    <dgm:cxn modelId="{EF57B337-0DB1-4FA6-AF1B-6D9497B26F0E}" type="presParOf" srcId="{2469CDBE-4D61-44C9-A85D-26C25BF7C4F2}" destId="{BC1F5B8A-7DA1-4CAE-B402-134F33BC495F}" srcOrd="1" destOrd="0" presId="urn:microsoft.com/office/officeart/2005/8/layout/chart3"/>
    <dgm:cxn modelId="{2B323CD9-41C3-4086-9497-71A132B0D61C}" type="presParOf" srcId="{2469CDBE-4D61-44C9-A85D-26C25BF7C4F2}" destId="{9B52D57E-5117-4798-BED0-A383E4BF1848}" srcOrd="2" destOrd="0" presId="urn:microsoft.com/office/officeart/2005/8/layout/chart3"/>
    <dgm:cxn modelId="{4DCD1B3C-6077-40FE-8A91-BEE9AD135055}" type="presParOf" srcId="{2469CDBE-4D61-44C9-A85D-26C25BF7C4F2}" destId="{A22CC3E6-5E23-47C4-8244-CC21E5A70FB0}" srcOrd="3" destOrd="0" presId="urn:microsoft.com/office/officeart/2005/8/layout/chart3"/>
    <dgm:cxn modelId="{397FF399-59D1-41D1-A1DF-EB4BAE03CD18}" type="presParOf" srcId="{2469CDBE-4D61-44C9-A85D-26C25BF7C4F2}" destId="{023EC6B5-E13C-4900-BFD3-7A102922E4D8}" srcOrd="4" destOrd="0" presId="urn:microsoft.com/office/officeart/2005/8/layout/chart3"/>
    <dgm:cxn modelId="{6DA9B3F6-0D71-456C-BF98-78FB713ACCCE}" type="presParOf" srcId="{2469CDBE-4D61-44C9-A85D-26C25BF7C4F2}" destId="{9D82E2AC-93E0-4361-AAF2-8DCE645D4DB0}" srcOrd="5" destOrd="0" presId="urn:microsoft.com/office/officeart/2005/8/layout/chart3"/>
    <dgm:cxn modelId="{3CC19158-47B0-45EC-BB39-5F45400DB521}" type="presParOf" srcId="{2469CDBE-4D61-44C9-A85D-26C25BF7C4F2}" destId="{EEB85D0A-44D5-42A9-80C1-7BDF24ADFF66}" srcOrd="6" destOrd="0" presId="urn:microsoft.com/office/officeart/2005/8/layout/chart3"/>
    <dgm:cxn modelId="{E111B5FC-4AC0-473A-852D-9CCE114D6D9F}" type="presParOf" srcId="{2469CDBE-4D61-44C9-A85D-26C25BF7C4F2}" destId="{D92D1665-925B-4C3F-AC81-C28320AC6F6E}" srcOrd="7" destOrd="0" presId="urn:microsoft.com/office/officeart/2005/8/layout/chart3"/>
    <dgm:cxn modelId="{97E3E964-D400-4999-9B4E-0EAA4BA89919}" type="presParOf" srcId="{2469CDBE-4D61-44C9-A85D-26C25BF7C4F2}" destId="{4BED42D2-AD86-4507-8955-B43DF0823D29}" srcOrd="8" destOrd="0" presId="urn:microsoft.com/office/officeart/2005/8/layout/chart3"/>
    <dgm:cxn modelId="{AE3871C3-0FBF-4ABA-8939-916DEDBF2CC0}" type="presParOf" srcId="{2469CDBE-4D61-44C9-A85D-26C25BF7C4F2}" destId="{1715038C-4E9C-4E8C-AFF7-FA4BCF84146B}" srcOrd="9" destOrd="0" presId="urn:microsoft.com/office/officeart/2005/8/layout/chart3"/>
    <dgm:cxn modelId="{63FC6DDA-EA9A-421D-9DFD-145E0D63A926}" type="presParOf" srcId="{2469CDBE-4D61-44C9-A85D-26C25BF7C4F2}" destId="{4309C9A6-9082-4F90-AC56-8FF644936D51}" srcOrd="10" destOrd="0" presId="urn:microsoft.com/office/officeart/2005/8/layout/chart3"/>
    <dgm:cxn modelId="{746961D4-60DE-4D2C-A3EC-3333FF50D826}" type="presParOf" srcId="{2469CDBE-4D61-44C9-A85D-26C25BF7C4F2}" destId="{323C8A92-25C5-47E3-8A12-6BA09B4AB79B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4D3720-3490-4123-BAFC-18A9A84315A4}" type="doc">
      <dgm:prSet loTypeId="urn:microsoft.com/office/officeart/2005/8/layout/hProcess9" loCatId="process" qsTypeId="urn:microsoft.com/office/officeart/2005/8/quickstyle/simple3" qsCatId="simple" csTypeId="urn:microsoft.com/office/officeart/2005/8/colors/colorful5" csCatId="colorful" phldr="1"/>
      <dgm:spPr/>
    </dgm:pt>
    <dgm:pt modelId="{8F843A43-5DCB-46EA-A2D8-70A5B854D1FC}">
      <dgm:prSet phldrT="[Text]"/>
      <dgm:spPr/>
      <dgm:t>
        <a:bodyPr/>
        <a:lstStyle/>
        <a:p>
          <a:r>
            <a:rPr lang="id-ID" dirty="0" smtClean="0"/>
            <a:t>MENGENALI</a:t>
          </a:r>
          <a:endParaRPr lang="id-ID" dirty="0"/>
        </a:p>
      </dgm:t>
    </dgm:pt>
    <dgm:pt modelId="{8BD78EFF-6636-4ED3-9E29-2E2384275ABA}" type="parTrans" cxnId="{08C8FF39-1E30-4521-BC04-4F08E72BF249}">
      <dgm:prSet/>
      <dgm:spPr/>
      <dgm:t>
        <a:bodyPr/>
        <a:lstStyle/>
        <a:p>
          <a:endParaRPr lang="id-ID"/>
        </a:p>
      </dgm:t>
    </dgm:pt>
    <dgm:pt modelId="{FECAD22E-52FD-4536-AAAF-4D36C7805043}" type="sibTrans" cxnId="{08C8FF39-1E30-4521-BC04-4F08E72BF249}">
      <dgm:prSet/>
      <dgm:spPr/>
      <dgm:t>
        <a:bodyPr/>
        <a:lstStyle/>
        <a:p>
          <a:endParaRPr lang="id-ID"/>
        </a:p>
      </dgm:t>
    </dgm:pt>
    <dgm:pt modelId="{E38D8F94-1C2B-45E8-9E93-6585CFB12772}">
      <dgm:prSet phldrT="[Text]"/>
      <dgm:spPr/>
      <dgm:t>
        <a:bodyPr/>
        <a:lstStyle/>
        <a:p>
          <a:r>
            <a:rPr lang="id-ID" dirty="0" smtClean="0"/>
            <a:t>MENGUKUR </a:t>
          </a:r>
          <a:endParaRPr lang="id-ID" dirty="0"/>
        </a:p>
      </dgm:t>
    </dgm:pt>
    <dgm:pt modelId="{9929F0FF-3619-405C-8D28-624CC6FA9B2C}" type="parTrans" cxnId="{AD4BFC9E-048E-4F44-9876-D1D6CF3F087D}">
      <dgm:prSet/>
      <dgm:spPr/>
      <dgm:t>
        <a:bodyPr/>
        <a:lstStyle/>
        <a:p>
          <a:endParaRPr lang="id-ID"/>
        </a:p>
      </dgm:t>
    </dgm:pt>
    <dgm:pt modelId="{0EB987C2-A667-46D0-A163-E842D588476D}" type="sibTrans" cxnId="{AD4BFC9E-048E-4F44-9876-D1D6CF3F087D}">
      <dgm:prSet/>
      <dgm:spPr/>
      <dgm:t>
        <a:bodyPr/>
        <a:lstStyle/>
        <a:p>
          <a:endParaRPr lang="id-ID"/>
        </a:p>
      </dgm:t>
    </dgm:pt>
    <dgm:pt modelId="{4CDD3F6B-AA95-4470-BFE8-BAC898C62572}">
      <dgm:prSet phldrT="[Text]"/>
      <dgm:spPr/>
      <dgm:t>
        <a:bodyPr/>
        <a:lstStyle/>
        <a:p>
          <a:r>
            <a:rPr lang="id-ID" dirty="0" smtClean="0"/>
            <a:t>MENGKOMUNIKASIKAN </a:t>
          </a:r>
          <a:endParaRPr lang="id-ID" dirty="0"/>
        </a:p>
      </dgm:t>
    </dgm:pt>
    <dgm:pt modelId="{1B4D66D1-8030-48E1-8858-1894CBB3B986}" type="parTrans" cxnId="{75FCFB2F-50D3-410F-9CE5-2A7E28165E57}">
      <dgm:prSet/>
      <dgm:spPr/>
      <dgm:t>
        <a:bodyPr/>
        <a:lstStyle/>
        <a:p>
          <a:endParaRPr lang="id-ID"/>
        </a:p>
      </dgm:t>
    </dgm:pt>
    <dgm:pt modelId="{60C1B2A7-6626-409E-A6ED-261FDAD67E3E}" type="sibTrans" cxnId="{75FCFB2F-50D3-410F-9CE5-2A7E28165E57}">
      <dgm:prSet/>
      <dgm:spPr/>
      <dgm:t>
        <a:bodyPr/>
        <a:lstStyle/>
        <a:p>
          <a:endParaRPr lang="id-ID"/>
        </a:p>
      </dgm:t>
    </dgm:pt>
    <dgm:pt modelId="{656A44A4-2A1D-45A3-A215-C0992DBC13A0}" type="pres">
      <dgm:prSet presAssocID="{9D4D3720-3490-4123-BAFC-18A9A84315A4}" presName="CompostProcess" presStyleCnt="0">
        <dgm:presLayoutVars>
          <dgm:dir/>
          <dgm:resizeHandles val="exact"/>
        </dgm:presLayoutVars>
      </dgm:prSet>
      <dgm:spPr/>
    </dgm:pt>
    <dgm:pt modelId="{FCDE2842-2A0C-4140-8F1C-AAC68CD543BB}" type="pres">
      <dgm:prSet presAssocID="{9D4D3720-3490-4123-BAFC-18A9A84315A4}" presName="arrow" presStyleLbl="bgShp" presStyleIdx="0" presStyleCnt="1"/>
      <dgm:spPr/>
    </dgm:pt>
    <dgm:pt modelId="{89B3FEFA-9CB3-455A-B6CF-09B78950042B}" type="pres">
      <dgm:prSet presAssocID="{9D4D3720-3490-4123-BAFC-18A9A84315A4}" presName="linearProcess" presStyleCnt="0"/>
      <dgm:spPr/>
    </dgm:pt>
    <dgm:pt modelId="{DA8C9BB8-6715-46F4-B5FE-60D3A21DCA13}" type="pres">
      <dgm:prSet presAssocID="{8F843A43-5DCB-46EA-A2D8-70A5B854D1F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41FDD2-D6E8-4B6F-BB32-6FB8E61425B5}" type="pres">
      <dgm:prSet presAssocID="{FECAD22E-52FD-4536-AAAF-4D36C7805043}" presName="sibTrans" presStyleCnt="0"/>
      <dgm:spPr/>
    </dgm:pt>
    <dgm:pt modelId="{C1725CF0-E8C5-4E1D-89FC-CA1C943F1467}" type="pres">
      <dgm:prSet presAssocID="{E38D8F94-1C2B-45E8-9E93-6585CFB1277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DF629EC-911D-4025-928B-A504DB061375}" type="pres">
      <dgm:prSet presAssocID="{0EB987C2-A667-46D0-A163-E842D588476D}" presName="sibTrans" presStyleCnt="0"/>
      <dgm:spPr/>
    </dgm:pt>
    <dgm:pt modelId="{F0ED3744-43F9-4B4A-A08C-CF0A3E913CF3}" type="pres">
      <dgm:prSet presAssocID="{4CDD3F6B-AA95-4470-BFE8-BAC898C6257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F9FF802-F72B-4559-9591-8F807D0EC25C}" type="presOf" srcId="{8F843A43-5DCB-46EA-A2D8-70A5B854D1FC}" destId="{DA8C9BB8-6715-46F4-B5FE-60D3A21DCA13}" srcOrd="0" destOrd="0" presId="urn:microsoft.com/office/officeart/2005/8/layout/hProcess9"/>
    <dgm:cxn modelId="{21B0FBC6-73DB-44B2-A2EB-F5A96FE5EBA1}" type="presOf" srcId="{9D4D3720-3490-4123-BAFC-18A9A84315A4}" destId="{656A44A4-2A1D-45A3-A215-C0992DBC13A0}" srcOrd="0" destOrd="0" presId="urn:microsoft.com/office/officeart/2005/8/layout/hProcess9"/>
    <dgm:cxn modelId="{0F4A96C7-5327-4750-BF8A-B4A9464CC595}" type="presOf" srcId="{4CDD3F6B-AA95-4470-BFE8-BAC898C62572}" destId="{F0ED3744-43F9-4B4A-A08C-CF0A3E913CF3}" srcOrd="0" destOrd="0" presId="urn:microsoft.com/office/officeart/2005/8/layout/hProcess9"/>
    <dgm:cxn modelId="{75FCFB2F-50D3-410F-9CE5-2A7E28165E57}" srcId="{9D4D3720-3490-4123-BAFC-18A9A84315A4}" destId="{4CDD3F6B-AA95-4470-BFE8-BAC898C62572}" srcOrd="2" destOrd="0" parTransId="{1B4D66D1-8030-48E1-8858-1894CBB3B986}" sibTransId="{60C1B2A7-6626-409E-A6ED-261FDAD67E3E}"/>
    <dgm:cxn modelId="{74CFF917-FD4C-4364-BE73-95974E0019E8}" type="presOf" srcId="{E38D8F94-1C2B-45E8-9E93-6585CFB12772}" destId="{C1725CF0-E8C5-4E1D-89FC-CA1C943F1467}" srcOrd="0" destOrd="0" presId="urn:microsoft.com/office/officeart/2005/8/layout/hProcess9"/>
    <dgm:cxn modelId="{08C8FF39-1E30-4521-BC04-4F08E72BF249}" srcId="{9D4D3720-3490-4123-BAFC-18A9A84315A4}" destId="{8F843A43-5DCB-46EA-A2D8-70A5B854D1FC}" srcOrd="0" destOrd="0" parTransId="{8BD78EFF-6636-4ED3-9E29-2E2384275ABA}" sibTransId="{FECAD22E-52FD-4536-AAAF-4D36C7805043}"/>
    <dgm:cxn modelId="{AD4BFC9E-048E-4F44-9876-D1D6CF3F087D}" srcId="{9D4D3720-3490-4123-BAFC-18A9A84315A4}" destId="{E38D8F94-1C2B-45E8-9E93-6585CFB12772}" srcOrd="1" destOrd="0" parTransId="{9929F0FF-3619-405C-8D28-624CC6FA9B2C}" sibTransId="{0EB987C2-A667-46D0-A163-E842D588476D}"/>
    <dgm:cxn modelId="{039E9946-4A72-45DC-BA1B-724F779D990C}" type="presParOf" srcId="{656A44A4-2A1D-45A3-A215-C0992DBC13A0}" destId="{FCDE2842-2A0C-4140-8F1C-AAC68CD543BB}" srcOrd="0" destOrd="0" presId="urn:microsoft.com/office/officeart/2005/8/layout/hProcess9"/>
    <dgm:cxn modelId="{C3C5DE73-9845-483F-990A-A53C72ECD048}" type="presParOf" srcId="{656A44A4-2A1D-45A3-A215-C0992DBC13A0}" destId="{89B3FEFA-9CB3-455A-B6CF-09B78950042B}" srcOrd="1" destOrd="0" presId="urn:microsoft.com/office/officeart/2005/8/layout/hProcess9"/>
    <dgm:cxn modelId="{23877A1C-5D84-476C-986E-64EC04F0C7CC}" type="presParOf" srcId="{89B3FEFA-9CB3-455A-B6CF-09B78950042B}" destId="{DA8C9BB8-6715-46F4-B5FE-60D3A21DCA13}" srcOrd="0" destOrd="0" presId="urn:microsoft.com/office/officeart/2005/8/layout/hProcess9"/>
    <dgm:cxn modelId="{26BD9096-D801-495D-8F7D-D578F33AE593}" type="presParOf" srcId="{89B3FEFA-9CB3-455A-B6CF-09B78950042B}" destId="{6D41FDD2-D6E8-4B6F-BB32-6FB8E61425B5}" srcOrd="1" destOrd="0" presId="urn:microsoft.com/office/officeart/2005/8/layout/hProcess9"/>
    <dgm:cxn modelId="{EE3CEC2E-06A5-43D7-9FD4-86FCB6087F53}" type="presParOf" srcId="{89B3FEFA-9CB3-455A-B6CF-09B78950042B}" destId="{C1725CF0-E8C5-4E1D-89FC-CA1C943F1467}" srcOrd="2" destOrd="0" presId="urn:microsoft.com/office/officeart/2005/8/layout/hProcess9"/>
    <dgm:cxn modelId="{80540E9C-3AE4-4B11-BE40-771E03EA7E42}" type="presParOf" srcId="{89B3FEFA-9CB3-455A-B6CF-09B78950042B}" destId="{CDF629EC-911D-4025-928B-A504DB061375}" srcOrd="3" destOrd="0" presId="urn:microsoft.com/office/officeart/2005/8/layout/hProcess9"/>
    <dgm:cxn modelId="{9471D543-A557-48F1-A53F-6C44FD00C811}" type="presParOf" srcId="{89B3FEFA-9CB3-455A-B6CF-09B78950042B}" destId="{F0ED3744-43F9-4B4A-A08C-CF0A3E913CF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980A7-C57D-4F7D-9A67-11C0841FF73B}">
      <dsp:nvSpPr>
        <dsp:cNvPr id="0" name=""/>
        <dsp:cNvSpPr/>
      </dsp:nvSpPr>
      <dsp:spPr>
        <a:xfrm>
          <a:off x="1670764" y="265967"/>
          <a:ext cx="4071175" cy="4071175"/>
        </a:xfrm>
        <a:prstGeom prst="pie">
          <a:avLst>
            <a:gd name="adj1" fmla="val 16200000"/>
            <a:gd name="adj2" fmla="val 19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SISTEM INFORMASI</a:t>
          </a:r>
          <a:endParaRPr lang="id-ID" sz="1400" kern="1200" dirty="0"/>
        </a:p>
      </dsp:txBody>
      <dsp:txXfrm>
        <a:off x="3749971" y="702164"/>
        <a:ext cx="1187426" cy="872394"/>
      </dsp:txXfrm>
    </dsp:sp>
    <dsp:sp modelId="{9B52D57E-5117-4798-BED0-A383E4BF1848}">
      <dsp:nvSpPr>
        <dsp:cNvPr id="0" name=""/>
        <dsp:cNvSpPr/>
      </dsp:nvSpPr>
      <dsp:spPr>
        <a:xfrm>
          <a:off x="1497059" y="442157"/>
          <a:ext cx="4176252" cy="4138513"/>
        </a:xfrm>
        <a:prstGeom prst="pie">
          <a:avLst>
            <a:gd name="adj1" fmla="val 19800000"/>
            <a:gd name="adj2" fmla="val 1800000"/>
          </a:avLst>
        </a:prstGeom>
        <a:solidFill>
          <a:schemeClr val="accent4">
            <a:hueOff val="3447177"/>
            <a:satOff val="-8721"/>
            <a:lumOff val="39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AKUNTANSI</a:t>
          </a:r>
          <a:endParaRPr lang="id-ID" sz="1400" kern="1200" dirty="0"/>
        </a:p>
      </dsp:txBody>
      <dsp:txXfrm>
        <a:off x="4355804" y="2092636"/>
        <a:ext cx="1262819" cy="837556"/>
      </dsp:txXfrm>
    </dsp:sp>
    <dsp:sp modelId="{023EC6B5-E13C-4900-BFD3-7A102922E4D8}">
      <dsp:nvSpPr>
        <dsp:cNvPr id="0" name=""/>
        <dsp:cNvSpPr/>
      </dsp:nvSpPr>
      <dsp:spPr>
        <a:xfrm>
          <a:off x="1549598" y="475826"/>
          <a:ext cx="4071175" cy="4071175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6894354"/>
            <a:satOff val="-17441"/>
            <a:lumOff val="784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AKUNTANSI ADA DIMANA</a:t>
          </a:r>
          <a:endParaRPr lang="id-ID" sz="1400" kern="1200" dirty="0"/>
        </a:p>
      </dsp:txBody>
      <dsp:txXfrm>
        <a:off x="3628806" y="3238410"/>
        <a:ext cx="1187426" cy="872394"/>
      </dsp:txXfrm>
    </dsp:sp>
    <dsp:sp modelId="{EEB85D0A-44D5-42A9-80C1-7BDF24ADFF66}">
      <dsp:nvSpPr>
        <dsp:cNvPr id="0" name=""/>
        <dsp:cNvSpPr/>
      </dsp:nvSpPr>
      <dsp:spPr>
        <a:xfrm>
          <a:off x="1549598" y="475826"/>
          <a:ext cx="4071175" cy="4071175"/>
        </a:xfrm>
        <a:prstGeom prst="pie">
          <a:avLst>
            <a:gd name="adj1" fmla="val 5400000"/>
            <a:gd name="adj2" fmla="val 9000000"/>
          </a:avLst>
        </a:prstGeom>
        <a:solidFill>
          <a:schemeClr val="accent4">
            <a:hueOff val="10341531"/>
            <a:satOff val="-26162"/>
            <a:lumOff val="1176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PROSES BISNIS </a:t>
          </a:r>
          <a:endParaRPr lang="id-ID" sz="1400" kern="1200" dirty="0"/>
        </a:p>
      </dsp:txBody>
      <dsp:txXfrm>
        <a:off x="2354140" y="3238410"/>
        <a:ext cx="1187426" cy="872394"/>
      </dsp:txXfrm>
    </dsp:sp>
    <dsp:sp modelId="{4BED42D2-AD86-4507-8955-B43DF0823D29}">
      <dsp:nvSpPr>
        <dsp:cNvPr id="0" name=""/>
        <dsp:cNvSpPr/>
      </dsp:nvSpPr>
      <dsp:spPr>
        <a:xfrm>
          <a:off x="1549598" y="543285"/>
          <a:ext cx="4071175" cy="3936257"/>
        </a:xfrm>
        <a:prstGeom prst="pie">
          <a:avLst>
            <a:gd name="adj1" fmla="val 9000000"/>
            <a:gd name="adj2" fmla="val 12600000"/>
          </a:avLst>
        </a:prstGeom>
        <a:solidFill>
          <a:schemeClr val="accent4">
            <a:hueOff val="13788708"/>
            <a:satOff val="-34882"/>
            <a:lumOff val="156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SIKLUS AKJUNTANSI </a:t>
          </a:r>
          <a:endParaRPr lang="id-ID" sz="1400" kern="1200" dirty="0"/>
        </a:p>
      </dsp:txBody>
      <dsp:txXfrm>
        <a:off x="1612604" y="2113102"/>
        <a:ext cx="1231046" cy="796623"/>
      </dsp:txXfrm>
    </dsp:sp>
    <dsp:sp modelId="{4309C9A6-9082-4F90-AC56-8FF644936D51}">
      <dsp:nvSpPr>
        <dsp:cNvPr id="0" name=""/>
        <dsp:cNvSpPr/>
      </dsp:nvSpPr>
      <dsp:spPr>
        <a:xfrm>
          <a:off x="1549598" y="475826"/>
          <a:ext cx="4071175" cy="4071175"/>
        </a:xfrm>
        <a:prstGeom prst="pie">
          <a:avLst>
            <a:gd name="adj1" fmla="val 12600000"/>
            <a:gd name="adj2" fmla="val 16200000"/>
          </a:avLst>
        </a:prstGeom>
        <a:solidFill>
          <a:schemeClr val="accent4">
            <a:hueOff val="17235884"/>
            <a:satOff val="-43603"/>
            <a:lumOff val="196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/>
            <a:t>SIKLUS PENGOLAHAN TRANSAKSI </a:t>
          </a:r>
          <a:endParaRPr lang="id-ID" sz="1400" kern="1200" dirty="0"/>
        </a:p>
      </dsp:txBody>
      <dsp:txXfrm>
        <a:off x="2354140" y="912023"/>
        <a:ext cx="1187426" cy="872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E2842-2A0C-4140-8F1C-AAC68CD543BB}">
      <dsp:nvSpPr>
        <dsp:cNvPr id="0" name=""/>
        <dsp:cNvSpPr/>
      </dsp:nvSpPr>
      <dsp:spPr>
        <a:xfrm>
          <a:off x="457199" y="0"/>
          <a:ext cx="5181600" cy="363195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5">
              <a:tint val="40000"/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A8C9BB8-6715-46F4-B5FE-60D3A21DCA13}">
      <dsp:nvSpPr>
        <dsp:cNvPr id="0" name=""/>
        <dsp:cNvSpPr/>
      </dsp:nvSpPr>
      <dsp:spPr>
        <a:xfrm>
          <a:off x="6548" y="1089585"/>
          <a:ext cx="1962150" cy="14527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5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MENGENALI</a:t>
          </a:r>
          <a:endParaRPr lang="id-ID" sz="1300" kern="1200" dirty="0"/>
        </a:p>
      </dsp:txBody>
      <dsp:txXfrm>
        <a:off x="77467" y="1160504"/>
        <a:ext cx="1820312" cy="1310942"/>
      </dsp:txXfrm>
    </dsp:sp>
    <dsp:sp modelId="{C1725CF0-E8C5-4E1D-89FC-CA1C943F1467}">
      <dsp:nvSpPr>
        <dsp:cNvPr id="0" name=""/>
        <dsp:cNvSpPr/>
      </dsp:nvSpPr>
      <dsp:spPr>
        <a:xfrm>
          <a:off x="2066925" y="1089585"/>
          <a:ext cx="1962150" cy="1452780"/>
        </a:xfrm>
        <a:prstGeom prst="roundRect">
          <a:avLst/>
        </a:prstGeom>
        <a:gradFill rotWithShape="0">
          <a:gsLst>
            <a:gs pos="0">
              <a:schemeClr val="accent5">
                <a:hueOff val="-9027899"/>
                <a:satOff val="22229"/>
                <a:lumOff val="-490"/>
                <a:alphaOff val="0"/>
                <a:tint val="15000"/>
                <a:satMod val="250000"/>
              </a:schemeClr>
            </a:gs>
            <a:gs pos="49000">
              <a:schemeClr val="accent5">
                <a:hueOff val="-9027899"/>
                <a:satOff val="22229"/>
                <a:lumOff val="-490"/>
                <a:alphaOff val="0"/>
                <a:tint val="50000"/>
                <a:satMod val="200000"/>
              </a:schemeClr>
            </a:gs>
            <a:gs pos="49100">
              <a:schemeClr val="accent5">
                <a:hueOff val="-9027899"/>
                <a:satOff val="22229"/>
                <a:lumOff val="-490"/>
                <a:alphaOff val="0"/>
                <a:tint val="64000"/>
                <a:satMod val="160000"/>
              </a:schemeClr>
            </a:gs>
            <a:gs pos="92000">
              <a:schemeClr val="accent5">
                <a:hueOff val="-9027899"/>
                <a:satOff val="22229"/>
                <a:lumOff val="-490"/>
                <a:alphaOff val="0"/>
                <a:tint val="50000"/>
                <a:satMod val="200000"/>
              </a:schemeClr>
            </a:gs>
            <a:gs pos="100000">
              <a:schemeClr val="accent5">
                <a:hueOff val="-9027899"/>
                <a:satOff val="22229"/>
                <a:lumOff val="-49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5">
              <a:hueOff val="-9027899"/>
              <a:satOff val="22229"/>
              <a:lumOff val="-49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MENGUKUR </a:t>
          </a:r>
          <a:endParaRPr lang="id-ID" sz="1300" kern="1200" dirty="0"/>
        </a:p>
      </dsp:txBody>
      <dsp:txXfrm>
        <a:off x="2137844" y="1160504"/>
        <a:ext cx="1820312" cy="1310942"/>
      </dsp:txXfrm>
    </dsp:sp>
    <dsp:sp modelId="{F0ED3744-43F9-4B4A-A08C-CF0A3E913CF3}">
      <dsp:nvSpPr>
        <dsp:cNvPr id="0" name=""/>
        <dsp:cNvSpPr/>
      </dsp:nvSpPr>
      <dsp:spPr>
        <a:xfrm>
          <a:off x="4127301" y="1089585"/>
          <a:ext cx="1962150" cy="1452780"/>
        </a:xfrm>
        <a:prstGeom prst="roundRect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tint val="15000"/>
                <a:satMod val="250000"/>
              </a:schemeClr>
            </a:gs>
            <a:gs pos="49000">
              <a:schemeClr val="accent5">
                <a:hueOff val="-18055798"/>
                <a:satOff val="44459"/>
                <a:lumOff val="-980"/>
                <a:alphaOff val="0"/>
                <a:tint val="50000"/>
                <a:satMod val="200000"/>
              </a:schemeClr>
            </a:gs>
            <a:gs pos="49100">
              <a:schemeClr val="accent5">
                <a:hueOff val="-18055798"/>
                <a:satOff val="44459"/>
                <a:lumOff val="-980"/>
                <a:alphaOff val="0"/>
                <a:tint val="64000"/>
                <a:satMod val="160000"/>
              </a:schemeClr>
            </a:gs>
            <a:gs pos="92000">
              <a:schemeClr val="accent5">
                <a:hueOff val="-18055798"/>
                <a:satOff val="44459"/>
                <a:lumOff val="-980"/>
                <a:alphaOff val="0"/>
                <a:tint val="50000"/>
                <a:satMod val="200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5">
              <a:hueOff val="-18055798"/>
              <a:satOff val="44459"/>
              <a:lumOff val="-98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MENGKOMUNIKASIKAN </a:t>
          </a:r>
          <a:endParaRPr lang="id-ID" sz="1300" kern="1200" dirty="0"/>
        </a:p>
      </dsp:txBody>
      <dsp:txXfrm>
        <a:off x="4198220" y="1160504"/>
        <a:ext cx="1820312" cy="1310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83B12F-4E35-44D8-BBCE-397EF2F42788}" type="datetimeFigureOut">
              <a:rPr lang="id-ID" smtClean="0"/>
              <a:t>24/03/2020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A5C7EB-8E02-489C-A417-3802681E5AF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KONSEP DASAR SISTEM INFORMASI AKUNTANSI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3789040"/>
            <a:ext cx="5114778" cy="1101248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smtClean="0"/>
              <a:t>SRI DEWI ANGGADINI</a:t>
            </a:r>
            <a:r>
              <a:rPr lang="id-ID" dirty="0" smtClean="0"/>
              <a:t>, </a:t>
            </a:r>
            <a:r>
              <a:rPr lang="id-ID" dirty="0" smtClean="0"/>
              <a:t>SE.,M.SI.,AK.CA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040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HAL YANG PERLU DI KETAHUI 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109095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8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SISTEM INFORMASI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5" name="Oval 4"/>
          <p:cNvSpPr/>
          <p:nvPr/>
        </p:nvSpPr>
        <p:spPr>
          <a:xfrm>
            <a:off x="2051720" y="2060848"/>
            <a:ext cx="3888432" cy="2880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SISTEM YANG BERTUJUAN UNTUK MENGOLAH DATA MENJADI INFORMASI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420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97953784"/>
              </p:ext>
            </p:extLst>
          </p:nvPr>
        </p:nvGraphicFramePr>
        <p:xfrm>
          <a:off x="179512" y="2173312"/>
          <a:ext cx="6096000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2771800" y="908720"/>
            <a:ext cx="2304256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PROSES</a:t>
            </a: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6962687" y="3356992"/>
            <a:ext cx="2304256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INFORMASI KEUANGAN </a:t>
            </a:r>
            <a:endParaRPr lang="id-ID" dirty="0"/>
          </a:p>
        </p:txBody>
      </p:sp>
      <p:sp>
        <p:nvSpPr>
          <p:cNvPr id="5" name="Down Arrow 4"/>
          <p:cNvSpPr/>
          <p:nvPr/>
        </p:nvSpPr>
        <p:spPr>
          <a:xfrm>
            <a:off x="7380312" y="45239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Oval 5"/>
          <p:cNvSpPr/>
          <p:nvPr/>
        </p:nvSpPr>
        <p:spPr>
          <a:xfrm>
            <a:off x="6470500" y="5805264"/>
            <a:ext cx="2304256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USERS </a:t>
            </a:r>
            <a:endParaRPr lang="id-ID" dirty="0"/>
          </a:p>
        </p:txBody>
      </p:sp>
      <p:sp>
        <p:nvSpPr>
          <p:cNvPr id="7" name="Right Arrow 6"/>
          <p:cNvSpPr/>
          <p:nvPr/>
        </p:nvSpPr>
        <p:spPr>
          <a:xfrm>
            <a:off x="6470500" y="3571876"/>
            <a:ext cx="49218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84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konsep penting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 akuntansi</a:t>
            </a:r>
          </a:p>
          <a:p>
            <a:r>
              <a:rPr lang="id-ID" dirty="0" smtClean="0"/>
              <a:t>Siklus akuntansi </a:t>
            </a:r>
          </a:p>
          <a:p>
            <a:r>
              <a:rPr lang="id-ID" dirty="0" smtClean="0"/>
              <a:t>Proses Bisnis </a:t>
            </a:r>
          </a:p>
          <a:p>
            <a:r>
              <a:rPr lang="id-ID" dirty="0" smtClean="0"/>
              <a:t> Bidang Akuntansi </a:t>
            </a:r>
          </a:p>
          <a:p>
            <a:r>
              <a:rPr lang="id-ID" dirty="0" smtClean="0"/>
              <a:t>Laporan keuanggan </a:t>
            </a:r>
          </a:p>
          <a:p>
            <a:r>
              <a:rPr lang="id-ID" dirty="0" smtClean="0"/>
              <a:t>siklus pengolalahan transaksi </a:t>
            </a:r>
          </a:p>
          <a:p>
            <a:r>
              <a:rPr lang="id-ID" dirty="0" smtClean="0"/>
              <a:t>Perbedaan akuntansi dengan SIA </a:t>
            </a:r>
          </a:p>
          <a:p>
            <a:r>
              <a:rPr lang="id-ID" dirty="0" smtClean="0"/>
              <a:t>Hubunan Akuntansi, SIA dan Laporan Keuangan </a:t>
            </a:r>
          </a:p>
          <a:p>
            <a:r>
              <a:rPr lang="id-ID" dirty="0" smtClean="0"/>
              <a:t>Perbedaan dokumen dengan catatan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757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online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Definsi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Akuntansi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Definisi</a:t>
            </a:r>
            <a:r>
              <a:rPr lang="en-US" dirty="0" smtClean="0"/>
              <a:t> SIA </a:t>
            </a:r>
          </a:p>
          <a:p>
            <a:pPr marL="0" indent="0">
              <a:buNone/>
            </a:pPr>
            <a:r>
              <a:rPr lang="en-US" dirty="0" smtClean="0"/>
              <a:t>PROSES BISNIS </a:t>
            </a:r>
          </a:p>
          <a:p>
            <a:pPr marL="0" indent="0">
              <a:buNone/>
            </a:pPr>
            <a:r>
              <a:rPr lang="en-US" dirty="0" smtClean="0"/>
              <a:t>DEFINISI SIKLUS PENGOLAHAN TRANSAKSI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65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397</TotalTime>
  <Words>102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Trebuchet MS</vt:lpstr>
      <vt:lpstr>Wingdings</vt:lpstr>
      <vt:lpstr>Wingdings 2</vt:lpstr>
      <vt:lpstr>Opulent</vt:lpstr>
      <vt:lpstr>KONSEP DASAR SISTEM INFORMASI AKUNTANSI</vt:lpstr>
      <vt:lpstr>HAL YANG PERLU DI KETAHUI </vt:lpstr>
      <vt:lpstr>SISTEM INFORMASI </vt:lpstr>
      <vt:lpstr>PowerPoint Presentation</vt:lpstr>
      <vt:lpstr> konsep penting</vt:lpstr>
      <vt:lpstr>Tugas online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SISTEM INFORMASI AKUNTANSI</dc:title>
  <dc:creator>t o s h i b a</dc:creator>
  <cp:lastModifiedBy>HP 11-F004TU</cp:lastModifiedBy>
  <cp:revision>12</cp:revision>
  <dcterms:created xsi:type="dcterms:W3CDTF">2017-03-09T02:29:38Z</dcterms:created>
  <dcterms:modified xsi:type="dcterms:W3CDTF">2020-03-24T00:23:58Z</dcterms:modified>
</cp:coreProperties>
</file>