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1" r:id="rId3"/>
    <p:sldId id="258" r:id="rId4"/>
    <p:sldId id="259" r:id="rId5"/>
    <p:sldId id="260" r:id="rId6"/>
    <p:sldId id="261" r:id="rId7"/>
    <p:sldId id="262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83C921-71D7-4FF2-92B2-E81CEE8A57FE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301BA6-65A2-45E6-94DA-BE3316DCF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FILSAFAT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 algn="ctr">
              <a:buNone/>
            </a:pPr>
            <a:r>
              <a:rPr lang="id-ID" dirty="0" smtClean="0"/>
              <a:t>Dosen:</a:t>
            </a:r>
          </a:p>
          <a:p>
            <a:pPr marL="68580" indent="0" algn="ctr">
              <a:buNone/>
            </a:pPr>
            <a:r>
              <a:rPr lang="id-ID" dirty="0" smtClean="0"/>
              <a:t>Dr. Desayu Eka Surya, S.Sos., M.Si, CICS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A.PENGERTIAN FILSAFAT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PENGERTIAN FILSAFAT MENURUT ISTILAH ATAU SECARA GARIS BESARNYA ADALAH MENCINTAI KEBENARAN.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MENURUT PLATO, BELIAU MENJELASKAN BAHWA PENGERTIAN FILSAFAT YANG BERKAITAN DENGAN ILMU PENGETAHUAN YANG BERMINAT MENCAPAI KEBENARAN YANG ASLI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82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CABANG – CABANG FILSAFAT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BERDASARKAN PERKEMBANGAN FILSAFAT YANG LEBIH TERFOKUS TERSEBUT LOUIS O. KATTSOFT MENGGOLONGKAN FILSAFAT KE DALAM 13 CABANG – CABANG ILMU PENGETAHUAN SEBAGAI BERIKUT :</a:t>
            </a:r>
          </a:p>
          <a:p>
            <a:pPr algn="just"/>
            <a:r>
              <a:rPr lang="en-US" dirty="0" smtClean="0"/>
              <a:t>1. LOGIKA</a:t>
            </a:r>
          </a:p>
          <a:p>
            <a:pPr algn="just"/>
            <a:r>
              <a:rPr lang="en-US" dirty="0" smtClean="0"/>
              <a:t>2. METODOLOGI</a:t>
            </a:r>
          </a:p>
          <a:p>
            <a:pPr algn="just"/>
            <a:r>
              <a:rPr lang="en-US" dirty="0" smtClean="0"/>
              <a:t>3. METAFISIKA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ONTOLOGI</a:t>
            </a:r>
          </a:p>
          <a:p>
            <a:r>
              <a:rPr lang="en-US" dirty="0" smtClean="0"/>
              <a:t>5. KOSMOLOGI</a:t>
            </a:r>
          </a:p>
          <a:p>
            <a:r>
              <a:rPr lang="en-US" dirty="0" smtClean="0"/>
              <a:t>6. EPISTEMOLOGI</a:t>
            </a:r>
          </a:p>
          <a:p>
            <a:r>
              <a:rPr lang="en-US" dirty="0" smtClean="0"/>
              <a:t>7. BIOLOGI KEFILSAFATAN</a:t>
            </a:r>
          </a:p>
          <a:p>
            <a:r>
              <a:rPr lang="en-US" dirty="0" smtClean="0"/>
              <a:t>8. PSIKOLOGI KEFILSAFATAN</a:t>
            </a:r>
          </a:p>
          <a:p>
            <a:r>
              <a:rPr lang="en-US" dirty="0" smtClean="0"/>
              <a:t>9.ANTROPOLOGI KEFILSAFATAN</a:t>
            </a:r>
          </a:p>
          <a:p>
            <a:r>
              <a:rPr lang="en-US" dirty="0" smtClean="0"/>
              <a:t>10. SOSIOLOGI KEFILSAFATAN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LANJUTAN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ETIKA</a:t>
            </a:r>
          </a:p>
          <a:p>
            <a:r>
              <a:rPr lang="en-US" dirty="0" smtClean="0"/>
              <a:t>12. ESTETIKA</a:t>
            </a:r>
          </a:p>
          <a:p>
            <a:r>
              <a:rPr lang="en-US" dirty="0" smtClean="0"/>
              <a:t>13. FILSAFAT AGAMA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ALIRAN DI DALAM 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en-US" b="1" u="sng" dirty="0" smtClean="0"/>
              <a:t>POSITIVISME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YAITU MENGAGUNGKAN ASPEK KENYATAAN YANG KONGRET.</a:t>
            </a:r>
          </a:p>
          <a:p>
            <a:pPr algn="just">
              <a:buFont typeface="Arial" charset="0"/>
              <a:buChar char="•"/>
            </a:pPr>
            <a:r>
              <a:rPr lang="en-US" b="1" u="sng" dirty="0" smtClean="0"/>
              <a:t>PRAGMATISME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YAITU MENGAGUNGKAN ASPEK KEFAEDAHAN</a:t>
            </a:r>
          </a:p>
          <a:p>
            <a:pPr algn="just">
              <a:buFont typeface="Arial" charset="0"/>
              <a:buChar char="•"/>
            </a:pPr>
            <a:r>
              <a:rPr lang="en-US" b="1" u="sng" dirty="0" smtClean="0"/>
              <a:t>MATERIALISME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YAITU MENGAGUNGKAN ASPEK KEBENDAAN</a:t>
            </a:r>
          </a:p>
          <a:p>
            <a:pPr algn="just">
              <a:buFont typeface="Arial" charset="0"/>
              <a:buChar char="•"/>
            </a:pPr>
            <a:r>
              <a:rPr lang="en-US" b="1" u="sng" dirty="0" smtClean="0"/>
              <a:t>NATURALISME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YAITU MENGAGUNGKAN ASPEK ALAMI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u="sng" dirty="0" smtClean="0"/>
              <a:t>EMPIRISME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YAITU MENGAGUNGKAN ASPEK PENGALAMAN DUNIA LUAR (INDRAWI)</a:t>
            </a:r>
          </a:p>
          <a:p>
            <a:pPr>
              <a:buFont typeface="Arial" charset="0"/>
              <a:buChar char="•"/>
            </a:pPr>
            <a:r>
              <a:rPr lang="en-US" b="1" u="sng" dirty="0" smtClean="0"/>
              <a:t>RASIONALISME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YAITU MENGAGUNGKAN ASPEK AKAL BUDI DAN RASIONAL</a:t>
            </a:r>
          </a:p>
          <a:p>
            <a:pPr>
              <a:buFont typeface="Arial" charset="0"/>
              <a:buChar char="•"/>
            </a:pPr>
            <a:r>
              <a:rPr lang="en-US" b="1" u="sng" dirty="0" smtClean="0"/>
              <a:t>EKSISTENSIALISME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YAITU MENGAGUNGKAN KEBERADAAN MANUSIA YANG KONKRET</a:t>
            </a:r>
          </a:p>
          <a:p>
            <a:pPr>
              <a:buFont typeface="Arial" charset="0"/>
              <a:buChar char="•"/>
            </a:pPr>
            <a:r>
              <a:rPr lang="en-US" b="1" u="sng" dirty="0" smtClean="0"/>
              <a:t>SPIRITUALISME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YAITU MENGAGUNGKAN ROH (SPIRITUAL) SEBAGAI HAKIKATNYA.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id-ID" dirty="0" smtClean="0"/>
          </a:p>
          <a:p>
            <a:pPr marL="68580" indent="0" algn="ctr">
              <a:buNone/>
            </a:pPr>
            <a:endParaRPr lang="id-ID" dirty="0"/>
          </a:p>
          <a:p>
            <a:pPr marL="68580" indent="0" algn="ctr">
              <a:buNone/>
            </a:pPr>
            <a:endParaRPr lang="id-ID" dirty="0" smtClean="0"/>
          </a:p>
          <a:p>
            <a:pPr marL="68580" indent="0" algn="ctr">
              <a:buNone/>
            </a:pPr>
            <a:r>
              <a:rPr lang="id-ID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0446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3027</TotalTime>
  <Words>191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FILSAFAT</vt:lpstr>
      <vt:lpstr>A.PENGERTIAN FILSAFAT</vt:lpstr>
      <vt:lpstr>B. CABANG – CABANG FILSAFAT</vt:lpstr>
      <vt:lpstr>LANJUTAN :</vt:lpstr>
      <vt:lpstr>LANJUTAN : </vt:lpstr>
      <vt:lpstr>C. ALIRAN DI DALAM FILSAFAT</vt:lpstr>
      <vt:lpstr>LANJUTAN :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User</cp:lastModifiedBy>
  <cp:revision>88</cp:revision>
  <dcterms:created xsi:type="dcterms:W3CDTF">2010-03-23T04:23:42Z</dcterms:created>
  <dcterms:modified xsi:type="dcterms:W3CDTF">2020-03-29T13:08:39Z</dcterms:modified>
</cp:coreProperties>
</file>