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1" r:id="rId2"/>
    <p:sldId id="285" r:id="rId3"/>
    <p:sldId id="287" r:id="rId4"/>
    <p:sldId id="263" r:id="rId5"/>
    <p:sldId id="264" r:id="rId6"/>
    <p:sldId id="265" r:id="rId7"/>
    <p:sldId id="266" r:id="rId8"/>
    <p:sldId id="267" r:id="rId9"/>
    <p:sldId id="268" r:id="rId10"/>
    <p:sldId id="269" r:id="rId11"/>
    <p:sldId id="270" r:id="rId12"/>
    <p:sldId id="271" r:id="rId13"/>
    <p:sldId id="2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52"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301BA6-65A2-45E6-94DA-BE3316DCF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83C921-71D7-4FF2-92B2-E81CEE8A57FE}" type="datetimeFigureOut">
              <a:rPr lang="en-US" smtClean="0"/>
              <a:pPr/>
              <a:t>3/29/2020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301BA6-65A2-45E6-94DA-BE3316DCFE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ETIKA</a:t>
            </a:r>
            <a:endParaRPr lang="id-ID" dirty="0"/>
          </a:p>
        </p:txBody>
      </p:sp>
      <p:sp>
        <p:nvSpPr>
          <p:cNvPr id="3" name="Content Placeholder 2"/>
          <p:cNvSpPr>
            <a:spLocks noGrp="1"/>
          </p:cNvSpPr>
          <p:nvPr>
            <p:ph idx="1"/>
          </p:nvPr>
        </p:nvSpPr>
        <p:spPr/>
        <p:txBody>
          <a:bodyPr/>
          <a:lstStyle/>
          <a:p>
            <a:pPr marL="68580" indent="0" algn="ctr">
              <a:buNone/>
            </a:pPr>
            <a:endParaRPr lang="id-ID" dirty="0" smtClean="0"/>
          </a:p>
          <a:p>
            <a:pPr marL="68580" indent="0" algn="ctr">
              <a:buNone/>
            </a:pPr>
            <a:endParaRPr lang="id-ID" dirty="0" smtClean="0"/>
          </a:p>
          <a:p>
            <a:pPr marL="68580" indent="0" algn="ctr">
              <a:buNone/>
            </a:pPr>
            <a:r>
              <a:rPr lang="id-ID" dirty="0" smtClean="0"/>
              <a:t>DOSEN:</a:t>
            </a:r>
          </a:p>
          <a:p>
            <a:pPr marL="68580" indent="0" algn="ctr">
              <a:buNone/>
            </a:pPr>
            <a:r>
              <a:rPr lang="id-ID" dirty="0" smtClean="0"/>
              <a:t>Dr. Desayu Eka Surya, S.Sos., M.Si, CICS</a:t>
            </a:r>
          </a:p>
        </p:txBody>
      </p:sp>
    </p:spTree>
    <p:extLst>
      <p:ext uri="{BB962C8B-B14F-4D97-AF65-F5344CB8AC3E}">
        <p14:creationId xmlns:p14="http://schemas.microsoft.com/office/powerpoint/2010/main" val="156675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MACAM – MACAM ETIKA</a:t>
            </a:r>
            <a:endParaRPr lang="en-US" b="1" dirty="0"/>
          </a:p>
        </p:txBody>
      </p:sp>
      <p:sp>
        <p:nvSpPr>
          <p:cNvPr id="3" name="Content Placeholder 2"/>
          <p:cNvSpPr>
            <a:spLocks noGrp="1"/>
          </p:cNvSpPr>
          <p:nvPr>
            <p:ph idx="1"/>
          </p:nvPr>
        </p:nvSpPr>
        <p:spPr/>
        <p:txBody>
          <a:bodyPr/>
          <a:lstStyle/>
          <a:p>
            <a:pPr>
              <a:buNone/>
            </a:pPr>
            <a:r>
              <a:rPr lang="en-US" b="1" dirty="0" smtClean="0"/>
              <a:t>MENURUT KERAF, 1991:23) SEBAGAI BERIKUT :</a:t>
            </a:r>
          </a:p>
          <a:p>
            <a:pPr marL="514350" indent="-514350">
              <a:buNone/>
            </a:pPr>
            <a:r>
              <a:rPr lang="en-US" b="1" dirty="0" smtClean="0"/>
              <a:t>1.ETIKA DESKRIPTIF</a:t>
            </a:r>
          </a:p>
          <a:p>
            <a:pPr marL="514350" indent="-514350">
              <a:buNone/>
            </a:pPr>
            <a:r>
              <a:rPr lang="en-US" dirty="0" smtClean="0"/>
              <a:t>	ETIKA YANG MENELAAH SECARA KRISTIS DAN RASIONAL TENTANG SIKAP DAN PERILAKU MANUSIA, SERTA APA YANG DIKEJAR OLEH SETIAP ORANG DALAM HIDUPNYA SEBAGAI SESUATU YANG BERNILAI.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buNone/>
            </a:pPr>
            <a:r>
              <a:rPr lang="en-US" b="1" dirty="0" smtClean="0"/>
              <a:t>2. ETIKA NORMATIF</a:t>
            </a:r>
          </a:p>
          <a:p>
            <a:pPr algn="just">
              <a:buNone/>
            </a:pPr>
            <a:r>
              <a:rPr lang="en-US" dirty="0" smtClean="0"/>
              <a:t>	ETIKA YANG MENETAPKAN BERBAGAI SIKAP DAN PERILAKU YANG IDEAL DAN SEHARUSNYA DIMILIKI OLEH MANUSIA ATAU APA YANG SEHARUSNYA DIJALANKAN OLEH MANUSIA DAN TINDAKAN APA YANG BERNILAI DALAM HIDUP INI.</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 DAN KAIDAH</a:t>
            </a:r>
            <a:endParaRPr lang="en-US" b="1" dirty="0"/>
          </a:p>
        </p:txBody>
      </p:sp>
      <p:sp>
        <p:nvSpPr>
          <p:cNvPr id="3" name="Content Placeholder 2"/>
          <p:cNvSpPr>
            <a:spLocks noGrp="1"/>
          </p:cNvSpPr>
          <p:nvPr>
            <p:ph idx="1"/>
          </p:nvPr>
        </p:nvSpPr>
        <p:spPr/>
        <p:txBody>
          <a:bodyPr/>
          <a:lstStyle/>
          <a:p>
            <a:pPr algn="just">
              <a:buNone/>
            </a:pPr>
            <a:r>
              <a:rPr lang="en-US" dirty="0" smtClean="0"/>
              <a:t>YAITU SUATU NILAI YANG MENGATUR DAN MEMBERIKAN PEDOMAN ATAU PATOKAN TERTENTU BAGI SETIAP ORANG ATAU MASYARAKAT UNTUK BERSIKAP TINDAK DAN BERPERILAKU SESUAI DENGAN PERATURAN – PERATURAN YANG TELAH DISEPAKATI BERSAMA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algn="ctr"/>
            <a:endParaRPr lang="id-ID" dirty="0"/>
          </a:p>
          <a:p>
            <a:pPr algn="ctr"/>
            <a:endParaRPr lang="id-ID" dirty="0" smtClean="0"/>
          </a:p>
          <a:p>
            <a:pPr algn="ctr"/>
            <a:r>
              <a:rPr lang="id-ID" dirty="0" smtClean="0"/>
              <a:t>TERIMA KASIH</a:t>
            </a:r>
            <a:endParaRPr lang="id-ID" dirty="0"/>
          </a:p>
        </p:txBody>
      </p:sp>
    </p:spTree>
    <p:extLst>
      <p:ext uri="{BB962C8B-B14F-4D97-AF65-F5344CB8AC3E}">
        <p14:creationId xmlns:p14="http://schemas.microsoft.com/office/powerpoint/2010/main" val="128538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ETIKA</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a:t>
            </a:r>
            <a:r>
              <a:rPr lang="en-US" b="1" dirty="0" smtClean="0"/>
              <a:t>“APA SAJA YANG DAPAT ANDA LAKUKAN , ATAU IMPIKAN…..LAKUKANLAH. KEBERANIAN MENGANDUNG KECERDASAN PIKIRAN, KEKUATAN, DAN KEAJAIBAN”</a:t>
            </a:r>
          </a:p>
          <a:p>
            <a:pPr>
              <a:buNone/>
            </a:pPr>
            <a:endParaRPr lang="en-US" b="1" dirty="0" smtClean="0"/>
          </a:p>
          <a:p>
            <a:pPr>
              <a:buNone/>
            </a:pPr>
            <a:r>
              <a:rPr lang="en-US" b="1" dirty="0" smtClean="0"/>
              <a:t>						( GOETHE)</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ETIKA DALAM ORGANISASI</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b="1" dirty="0" smtClean="0"/>
              <a:t>DALAM ETIKA ,PERLU :</a:t>
            </a:r>
          </a:p>
          <a:p>
            <a:pPr>
              <a:buNone/>
            </a:pPr>
            <a:endParaRPr lang="en-US" b="1" dirty="0" smtClean="0"/>
          </a:p>
          <a:p>
            <a:pPr>
              <a:buNone/>
            </a:pPr>
            <a:r>
              <a:rPr lang="en-US" b="1" dirty="0" smtClean="0"/>
              <a:t>			KEPEKAAN  DAN  TOLERANSI</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ETIKA, NORMA-NORMA, KAIDAH, DAN ETIKET</a:t>
            </a:r>
            <a:endParaRPr lang="en-US" b="1" dirty="0"/>
          </a:p>
        </p:txBody>
      </p:sp>
      <p:sp>
        <p:nvSpPr>
          <p:cNvPr id="3" name="Content Placeholder 2"/>
          <p:cNvSpPr>
            <a:spLocks noGrp="1"/>
          </p:cNvSpPr>
          <p:nvPr>
            <p:ph idx="1"/>
          </p:nvPr>
        </p:nvSpPr>
        <p:spPr/>
        <p:txBody>
          <a:bodyPr/>
          <a:lstStyle/>
          <a:p>
            <a:pPr algn="just"/>
            <a:r>
              <a:rPr lang="en-US" dirty="0" smtClean="0"/>
              <a:t>ETIKA :</a:t>
            </a:r>
          </a:p>
          <a:p>
            <a:pPr algn="just"/>
            <a:r>
              <a:rPr lang="en-US" dirty="0" smtClean="0"/>
              <a:t>PENGERTIAN ETIKA (ETIMOLOGI) BERASAL DARI BAHASA YUNANI, YAITU ETHOS YANG BERARTI WATAK KESUSILAAN ATAU ADAT KEBIASAAN (CUSTOM).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ISTILAH LAIN ETIKA</a:t>
            </a:r>
            <a:endParaRPr lang="en-US" b="1" dirty="0"/>
          </a:p>
        </p:txBody>
      </p:sp>
      <p:sp>
        <p:nvSpPr>
          <p:cNvPr id="3" name="Content Placeholder 2"/>
          <p:cNvSpPr>
            <a:spLocks noGrp="1"/>
          </p:cNvSpPr>
          <p:nvPr>
            <p:ph idx="1"/>
          </p:nvPr>
        </p:nvSpPr>
        <p:spPr/>
        <p:txBody>
          <a:bodyPr/>
          <a:lstStyle/>
          <a:p>
            <a:pPr algn="just"/>
            <a:r>
              <a:rPr lang="en-US" dirty="0" smtClean="0"/>
              <a:t>ISTILAH LAIN YANG IDENTIK DENGAN ETIKA ADALAH SEBAGAI BERIKUT :</a:t>
            </a:r>
          </a:p>
          <a:p>
            <a:pPr algn="just"/>
            <a:r>
              <a:rPr lang="en-US" dirty="0" smtClean="0"/>
              <a:t>A. SUSILA (SANSKERTA), LEBIH MENUNJUKKAN DASAR-DASAR, PRINSIP, ATURAN HIDUP(SILA) YANG LEBIH BAIK (SU)</a:t>
            </a:r>
          </a:p>
          <a:p>
            <a:pPr algn="just"/>
            <a:r>
              <a:rPr lang="en-US" dirty="0" smtClean="0"/>
              <a:t>B. AKHLAK (ARAB), BERARTI MORAL, DAN ETIKA BERARTI AKHLAK.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SISTEMATIKA ETIKA</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SECARA UMUM, MENURUT A.SONNY KERAF (1993 : 41) ETIKA DAPAT DIBAGI MENJADI DUA BAGIAN.</a:t>
            </a:r>
          </a:p>
          <a:p>
            <a:pPr algn="just"/>
            <a:r>
              <a:rPr lang="en-US" b="1" dirty="0" smtClean="0"/>
              <a:t>PERTAMA,</a:t>
            </a:r>
          </a:p>
          <a:p>
            <a:pPr algn="just"/>
            <a:r>
              <a:rPr lang="en-US" b="1" dirty="0" smtClean="0"/>
              <a:t>ETIKA UMUM </a:t>
            </a:r>
            <a:r>
              <a:rPr lang="en-US" dirty="0" smtClean="0"/>
              <a:t>YANG MEMBAHAS KONDISI DASAR BAGAIMANA MANUSIA BERTINDAK ETIS, DALAM MENGAMBIL KEPUTUSAN ETIS, DAN TEORI ETIKA SERTA MENGACU PADA PRINSIP MORAL DASAR YANG MENJADI PEGANGAN DALAM BERTINDAK DAN TOLOK UKUR ATAU PEDOMAN UNTUK MENILAI BAIK ATAU BURUKNYA SUATU TINDAKAN YANG DILAKUKAN OLEH SESEORANG ATAU KELOMPOK ORANG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lstStyle/>
          <a:p>
            <a:pPr>
              <a:buNone/>
            </a:pPr>
            <a:r>
              <a:rPr lang="en-US" b="1" dirty="0" smtClean="0"/>
              <a:t>KEDUA,</a:t>
            </a:r>
          </a:p>
          <a:p>
            <a:pPr algn="just">
              <a:buNone/>
            </a:pPr>
            <a:r>
              <a:rPr lang="en-US" b="1" dirty="0" smtClean="0"/>
              <a:t>ETIKA KHUSUS, </a:t>
            </a:r>
            <a:r>
              <a:rPr lang="en-US" dirty="0" smtClean="0"/>
              <a:t>YAITU PENERAPAN PRINSIP-PRINSIP MORAL DASAR DALAM BIDANG KHUSUS, YAITU BAGAIMANA MENGAMBIL KEPUTUSAN DAN BERTINDAK DALAM KEHIDUPAN SEHARI – HARI .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PEMBAGIAN ETIKA KHUSUS</a:t>
            </a:r>
            <a:endParaRPr lang="en-US" b="1" dirty="0"/>
          </a:p>
        </p:txBody>
      </p:sp>
      <p:sp>
        <p:nvSpPr>
          <p:cNvPr id="3" name="Content Placeholder 2"/>
          <p:cNvSpPr>
            <a:spLocks noGrp="1"/>
          </p:cNvSpPr>
          <p:nvPr>
            <p:ph idx="1"/>
          </p:nvPr>
        </p:nvSpPr>
        <p:spPr/>
        <p:txBody>
          <a:bodyPr>
            <a:normAutofit/>
          </a:bodyPr>
          <a:lstStyle/>
          <a:p>
            <a:pPr algn="just"/>
            <a:r>
              <a:rPr lang="en-US" dirty="0" smtClean="0"/>
              <a:t>ETIKA KHUSUS DAPAT DIBAGI MENJADI DUA BAGIAN SEBAGAI BERIKUT :</a:t>
            </a:r>
          </a:p>
          <a:p>
            <a:pPr algn="just"/>
            <a:r>
              <a:rPr lang="en-US" b="1" dirty="0" smtClean="0"/>
              <a:t>1. ETIKA INDIVIDUAL</a:t>
            </a:r>
          </a:p>
          <a:p>
            <a:pPr algn="just"/>
            <a:r>
              <a:rPr lang="en-US" dirty="0" smtClean="0"/>
              <a:t>MENYANGKUT KEWAJIBAN DAN PERILAKU MANUSIA TERHADAP DIRINYA SENDIRI UNTUK MENCAPAI KESUCIAN KEHIDUPAN PRIBADI,KEBERSIHAN HATI NURANI, DAN YANG BERAKHLAK LUHUR (AKHLAKUL KHARIMAH)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pPr>
              <a:buNone/>
            </a:pPr>
            <a:r>
              <a:rPr lang="en-US" b="1" dirty="0" smtClean="0"/>
              <a:t>2. ETIKA SOSIAL</a:t>
            </a:r>
          </a:p>
          <a:p>
            <a:pPr algn="just">
              <a:buNone/>
            </a:pPr>
            <a:r>
              <a:rPr lang="en-US" dirty="0" smtClean="0"/>
              <a:t>	BERBICARA MENGENAI KEWAJIBAN, SIKAP, DAN PERILAKU SEBAGAI ANGGOTA MASYARAKAT YANG BERKAITAN DENGAN NILAI – NILAI SOPAN SANTUN, TATA KRAMA DAN SALING MENGHORMATI, YAITU BAGAIMANA SALING BERINTERAKSI YANG MENYANGKUT HUBUNGAN MANUSIA DENGAN MANUSIA, BAIK SECARA PERORANGAN DAN LANGSUNG, MAUPUN SECARA BERSAMA-SAMA ATAU KELOMPOK DALAM BENTUK KELEMBAGAAN MASYARAKAT DAN ORGANISASI FORMAL LAINNYA.</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3048</TotalTime>
  <Words>296</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ETIKA</vt:lpstr>
      <vt:lpstr>ETIKA</vt:lpstr>
      <vt:lpstr>ETIKA DALAM ORGANISASI</vt:lpstr>
      <vt:lpstr>ETIKA, NORMA-NORMA, KAIDAH, DAN ETIKET</vt:lpstr>
      <vt:lpstr>ISTILAH LAIN ETIKA</vt:lpstr>
      <vt:lpstr>SISTEMATIKA ETIKA</vt:lpstr>
      <vt:lpstr>LANJUTAN</vt:lpstr>
      <vt:lpstr>PEMBAGIAN ETIKA KHUSUS</vt:lpstr>
      <vt:lpstr>LANJUTAN</vt:lpstr>
      <vt:lpstr>MACAM – MACAM ETIKA</vt:lpstr>
      <vt:lpstr>LANJUTAN</vt:lpstr>
      <vt:lpstr>NORMA DAN KAIDAH</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Universitas Komputer Indonesia</dc:creator>
  <cp:lastModifiedBy>User</cp:lastModifiedBy>
  <cp:revision>89</cp:revision>
  <dcterms:created xsi:type="dcterms:W3CDTF">2010-03-23T04:23:42Z</dcterms:created>
  <dcterms:modified xsi:type="dcterms:W3CDTF">2020-03-29T13:37:06Z</dcterms:modified>
</cp:coreProperties>
</file>