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32"/>
  </p:notesMasterIdLst>
  <p:handoutMasterIdLst>
    <p:handoutMasterId r:id="rId33"/>
  </p:handoutMasterIdLst>
  <p:sldIdLst>
    <p:sldId id="256" r:id="rId2"/>
    <p:sldId id="305" r:id="rId3"/>
    <p:sldId id="261" r:id="rId4"/>
    <p:sldId id="306" r:id="rId5"/>
    <p:sldId id="307" r:id="rId6"/>
    <p:sldId id="262" r:id="rId7"/>
    <p:sldId id="265" r:id="rId8"/>
    <p:sldId id="304" r:id="rId9"/>
    <p:sldId id="271" r:id="rId10"/>
    <p:sldId id="299" r:id="rId11"/>
    <p:sldId id="273" r:id="rId12"/>
    <p:sldId id="276" r:id="rId13"/>
    <p:sldId id="289" r:id="rId14"/>
    <p:sldId id="290" r:id="rId15"/>
    <p:sldId id="308" r:id="rId16"/>
    <p:sldId id="310" r:id="rId17"/>
    <p:sldId id="309" r:id="rId18"/>
    <p:sldId id="291" r:id="rId19"/>
    <p:sldId id="292" r:id="rId20"/>
    <p:sldId id="311" r:id="rId21"/>
    <p:sldId id="312" r:id="rId22"/>
    <p:sldId id="313" r:id="rId23"/>
    <p:sldId id="314" r:id="rId24"/>
    <p:sldId id="315" r:id="rId25"/>
    <p:sldId id="294" r:id="rId26"/>
    <p:sldId id="288" r:id="rId27"/>
    <p:sldId id="316" r:id="rId28"/>
    <p:sldId id="317" r:id="rId29"/>
    <p:sldId id="318" r:id="rId30"/>
    <p:sldId id="31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25198"/>
    <a:srgbClr val="000099"/>
    <a:srgbClr val="1C1C1C"/>
    <a:srgbClr val="3366FF"/>
    <a:srgbClr val="004C00"/>
    <a:srgbClr val="22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27" autoAdjust="0"/>
    <p:restoredTop sz="94624" autoAdjust="0"/>
  </p:normalViewPr>
  <p:slideViewPr>
    <p:cSldViewPr>
      <p:cViewPr varScale="1">
        <p:scale>
          <a:sx n="102" d="100"/>
          <a:sy n="102" d="100"/>
        </p:scale>
        <p:origin x="2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868"/>
    </p:cViewPr>
  </p:sorterViewPr>
  <p:notesViewPr>
    <p:cSldViewPr>
      <p:cViewPr varScale="1">
        <p:scale>
          <a:sx n="56" d="100"/>
          <a:sy n="56" d="100"/>
        </p:scale>
        <p:origin x="-109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12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16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12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16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FC08E8-AA1F-412B-9830-CF293BD77138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FC83053C-267E-4848-A74A-F3CA5EAC3EF8}">
      <dgm:prSet/>
      <dgm:spPr/>
      <dgm:t>
        <a:bodyPr/>
        <a:lstStyle/>
        <a:p>
          <a:pPr>
            <a:defRPr b="1"/>
          </a:pPr>
          <a:r>
            <a:rPr lang="en-US"/>
            <a:t>A priori Knowledge</a:t>
          </a:r>
        </a:p>
      </dgm:t>
    </dgm:pt>
    <dgm:pt modelId="{491D42B5-ABA4-4720-9302-A6A4672C73A1}" type="parTrans" cxnId="{BA2BBD73-6241-45A7-BD22-ADEBB0DE48B7}">
      <dgm:prSet/>
      <dgm:spPr/>
      <dgm:t>
        <a:bodyPr/>
        <a:lstStyle/>
        <a:p>
          <a:endParaRPr lang="en-US"/>
        </a:p>
      </dgm:t>
    </dgm:pt>
    <dgm:pt modelId="{5FA6B206-D4A2-4AC1-B588-A34DBE670050}" type="sibTrans" cxnId="{BA2BBD73-6241-45A7-BD22-ADEBB0DE48B7}">
      <dgm:prSet/>
      <dgm:spPr/>
      <dgm:t>
        <a:bodyPr/>
        <a:lstStyle/>
        <a:p>
          <a:endParaRPr lang="en-US"/>
        </a:p>
      </dgm:t>
    </dgm:pt>
    <dgm:pt modelId="{7E3871CF-D582-4D7B-9FCC-29D33555456E}">
      <dgm:prSet/>
      <dgm:spPr/>
      <dgm:t>
        <a:bodyPr/>
        <a:lstStyle/>
        <a:p>
          <a:r>
            <a:rPr lang="en-US"/>
            <a:t>Pengetahuan sebelumnya dan bebas dari arti</a:t>
          </a:r>
        </a:p>
      </dgm:t>
    </dgm:pt>
    <dgm:pt modelId="{4C9EBE2B-9000-40E7-B0D6-9DE75A899371}" type="parTrans" cxnId="{949B8710-BE49-406C-8A03-757A0CA807BA}">
      <dgm:prSet/>
      <dgm:spPr/>
      <dgm:t>
        <a:bodyPr/>
        <a:lstStyle/>
        <a:p>
          <a:endParaRPr lang="en-US"/>
        </a:p>
      </dgm:t>
    </dgm:pt>
    <dgm:pt modelId="{BCC54036-1D8D-4000-8499-58908F5A3C92}" type="sibTrans" cxnId="{949B8710-BE49-406C-8A03-757A0CA807BA}">
      <dgm:prSet/>
      <dgm:spPr/>
      <dgm:t>
        <a:bodyPr/>
        <a:lstStyle/>
        <a:p>
          <a:endParaRPr lang="en-US"/>
        </a:p>
      </dgm:t>
    </dgm:pt>
    <dgm:pt modelId="{C798FD26-EB8C-4578-83F4-A81478E6EB38}">
      <dgm:prSet/>
      <dgm:spPr/>
      <dgm:t>
        <a:bodyPr/>
        <a:lstStyle/>
        <a:p>
          <a:r>
            <a:rPr lang="en-US" b="1"/>
            <a:t>Kebenaran yang universal </a:t>
          </a:r>
          <a:r>
            <a:rPr lang="en-US"/>
            <a:t>dan tidak dapat disangkal tanpa kontradiksi</a:t>
          </a:r>
        </a:p>
      </dgm:t>
    </dgm:pt>
    <dgm:pt modelId="{70885926-215B-4FFB-97CD-A51BCD9A8E09}" type="parTrans" cxnId="{AE2DE2E8-64B2-4559-8338-A8A08BEC8FD7}">
      <dgm:prSet/>
      <dgm:spPr/>
      <dgm:t>
        <a:bodyPr/>
        <a:lstStyle/>
        <a:p>
          <a:endParaRPr lang="en-US"/>
        </a:p>
      </dgm:t>
    </dgm:pt>
    <dgm:pt modelId="{15C07508-32AC-448A-956B-918D2AA1C573}" type="sibTrans" cxnId="{AE2DE2E8-64B2-4559-8338-A8A08BEC8FD7}">
      <dgm:prSet/>
      <dgm:spPr/>
      <dgm:t>
        <a:bodyPr/>
        <a:lstStyle/>
        <a:p>
          <a:endParaRPr lang="en-US"/>
        </a:p>
      </dgm:t>
    </dgm:pt>
    <dgm:pt modelId="{50DA246B-075B-459D-97BD-0E3AAA6A6007}">
      <dgm:prSet/>
      <dgm:spPr/>
      <dgm:t>
        <a:bodyPr/>
        <a:lstStyle/>
        <a:p>
          <a:r>
            <a:rPr lang="en-US"/>
            <a:t>Dianggap benar secara universal</a:t>
          </a:r>
        </a:p>
      </dgm:t>
    </dgm:pt>
    <dgm:pt modelId="{6C04A786-E2BC-4AB1-8932-9EF154759BA9}" type="parTrans" cxnId="{2A11F320-32B7-4F38-8053-C1FB07D94C77}">
      <dgm:prSet/>
      <dgm:spPr/>
      <dgm:t>
        <a:bodyPr/>
        <a:lstStyle/>
        <a:p>
          <a:endParaRPr lang="en-US"/>
        </a:p>
      </dgm:t>
    </dgm:pt>
    <dgm:pt modelId="{938C1E04-66D5-420F-A940-8CD91CD13DA6}" type="sibTrans" cxnId="{2A11F320-32B7-4F38-8053-C1FB07D94C77}">
      <dgm:prSet/>
      <dgm:spPr/>
      <dgm:t>
        <a:bodyPr/>
        <a:lstStyle/>
        <a:p>
          <a:endParaRPr lang="en-US"/>
        </a:p>
      </dgm:t>
    </dgm:pt>
    <dgm:pt modelId="{49C76441-2472-494A-B2E3-BD5FA0CD6C2C}">
      <dgm:prSet/>
      <dgm:spPr/>
      <dgm:t>
        <a:bodyPr/>
        <a:lstStyle/>
        <a:p>
          <a:r>
            <a:rPr lang="en-US"/>
            <a:t>Contoh : setiap manusia akan mati, setiap benda dilempar akan jatuh ke bawah</a:t>
          </a:r>
        </a:p>
      </dgm:t>
    </dgm:pt>
    <dgm:pt modelId="{9DF25DF4-9E68-4334-AFAB-568406AA9A3E}" type="parTrans" cxnId="{67B6CFE0-16FD-494C-B87F-02A7BA05C59B}">
      <dgm:prSet/>
      <dgm:spPr/>
      <dgm:t>
        <a:bodyPr/>
        <a:lstStyle/>
        <a:p>
          <a:endParaRPr lang="en-US"/>
        </a:p>
      </dgm:t>
    </dgm:pt>
    <dgm:pt modelId="{1C5E57B3-3B9F-453F-A58F-7D932C506207}" type="sibTrans" cxnId="{67B6CFE0-16FD-494C-B87F-02A7BA05C59B}">
      <dgm:prSet/>
      <dgm:spPr/>
      <dgm:t>
        <a:bodyPr/>
        <a:lstStyle/>
        <a:p>
          <a:endParaRPr lang="en-US"/>
        </a:p>
      </dgm:t>
    </dgm:pt>
    <dgm:pt modelId="{9BB8ECC8-7A41-4C58-A14E-CFF2BE039C91}">
      <dgm:prSet/>
      <dgm:spPr/>
      <dgm:t>
        <a:bodyPr/>
        <a:lstStyle/>
        <a:p>
          <a:pPr>
            <a:defRPr b="1"/>
          </a:pPr>
          <a:r>
            <a:rPr lang="en-US"/>
            <a:t>A posteriori knowledge</a:t>
          </a:r>
        </a:p>
      </dgm:t>
    </dgm:pt>
    <dgm:pt modelId="{430A615D-831A-4B0A-A78C-2B6C1113DC0D}" type="parTrans" cxnId="{6AA18BA5-9E34-4E40-B240-62ECFCD1BE8F}">
      <dgm:prSet/>
      <dgm:spPr/>
      <dgm:t>
        <a:bodyPr/>
        <a:lstStyle/>
        <a:p>
          <a:endParaRPr lang="en-US"/>
        </a:p>
      </dgm:t>
    </dgm:pt>
    <dgm:pt modelId="{B67E9CB9-6D4E-4091-BA6B-811A3E20D577}" type="sibTrans" cxnId="{6AA18BA5-9E34-4E40-B240-62ECFCD1BE8F}">
      <dgm:prSet/>
      <dgm:spPr/>
      <dgm:t>
        <a:bodyPr/>
        <a:lstStyle/>
        <a:p>
          <a:endParaRPr lang="en-US"/>
        </a:p>
      </dgm:t>
    </dgm:pt>
    <dgm:pt modelId="{99B92DF8-E6BD-492F-83B8-EA83452E8FEE}">
      <dgm:prSet/>
      <dgm:spPr/>
      <dgm:t>
        <a:bodyPr/>
        <a:lstStyle/>
        <a:p>
          <a:r>
            <a:rPr lang="en-US"/>
            <a:t>Knowledge yang </a:t>
          </a:r>
          <a:r>
            <a:rPr lang="en-US" b="1"/>
            <a:t>diturunkan dari akal pikiran yang sehat</a:t>
          </a:r>
          <a:r>
            <a:rPr lang="en-US"/>
            <a:t>.</a:t>
          </a:r>
        </a:p>
      </dgm:t>
    </dgm:pt>
    <dgm:pt modelId="{B82A63EA-841C-4623-8A3D-0AFEA76F7FC3}" type="parTrans" cxnId="{64B96A59-F73D-4EDC-94A7-C4401B01F2FF}">
      <dgm:prSet/>
      <dgm:spPr/>
      <dgm:t>
        <a:bodyPr/>
        <a:lstStyle/>
        <a:p>
          <a:endParaRPr lang="en-US"/>
        </a:p>
      </dgm:t>
    </dgm:pt>
    <dgm:pt modelId="{00A25C1C-3FAE-4D87-B5FB-55F2D607AB0D}" type="sibTrans" cxnId="{64B96A59-F73D-4EDC-94A7-C4401B01F2FF}">
      <dgm:prSet/>
      <dgm:spPr/>
      <dgm:t>
        <a:bodyPr/>
        <a:lstStyle/>
        <a:p>
          <a:endParaRPr lang="en-US"/>
        </a:p>
      </dgm:t>
    </dgm:pt>
    <dgm:pt modelId="{04CF8F3D-DD8F-476B-986A-98C35A62D7A5}">
      <dgm:prSet/>
      <dgm:spPr/>
      <dgm:t>
        <a:bodyPr/>
        <a:lstStyle/>
        <a:p>
          <a:r>
            <a:rPr lang="en-US"/>
            <a:t>Pengetahuan yang </a:t>
          </a:r>
          <a:r>
            <a:rPr lang="en-US" b="1"/>
            <a:t>diverifikasi oleh pengalaman</a:t>
          </a:r>
          <a:endParaRPr lang="en-US"/>
        </a:p>
      </dgm:t>
    </dgm:pt>
    <dgm:pt modelId="{30CBC3AA-83A5-4534-A5BF-0ABEE30B6352}" type="parTrans" cxnId="{22ACB53A-0F9E-4829-ACAC-7E184047DB81}">
      <dgm:prSet/>
      <dgm:spPr/>
      <dgm:t>
        <a:bodyPr/>
        <a:lstStyle/>
        <a:p>
          <a:endParaRPr lang="en-US"/>
        </a:p>
      </dgm:t>
    </dgm:pt>
    <dgm:pt modelId="{43CF1E5C-3310-43B2-89F9-B8C6FE101940}" type="sibTrans" cxnId="{22ACB53A-0F9E-4829-ACAC-7E184047DB81}">
      <dgm:prSet/>
      <dgm:spPr/>
      <dgm:t>
        <a:bodyPr/>
        <a:lstStyle/>
        <a:p>
          <a:endParaRPr lang="en-US"/>
        </a:p>
      </dgm:t>
    </dgm:pt>
    <dgm:pt modelId="{49C2B286-9E57-4849-B7AD-418D8A51D469}">
      <dgm:prSet/>
      <dgm:spPr/>
      <dgm:t>
        <a:bodyPr/>
        <a:lstStyle/>
        <a:p>
          <a:r>
            <a:rPr lang="en-US"/>
            <a:t>Tidak selalu benar</a:t>
          </a:r>
        </a:p>
      </dgm:t>
    </dgm:pt>
    <dgm:pt modelId="{79FC58CA-AD57-47F0-99C3-89091D30FFDD}" type="parTrans" cxnId="{13CDAA9D-83D5-4829-B495-32C672167A3D}">
      <dgm:prSet/>
      <dgm:spPr/>
      <dgm:t>
        <a:bodyPr/>
        <a:lstStyle/>
        <a:p>
          <a:endParaRPr lang="en-US"/>
        </a:p>
      </dgm:t>
    </dgm:pt>
    <dgm:pt modelId="{69BCC2EB-51BC-4A17-86D0-2381209A673E}" type="sibTrans" cxnId="{13CDAA9D-83D5-4829-B495-32C672167A3D}">
      <dgm:prSet/>
      <dgm:spPr/>
      <dgm:t>
        <a:bodyPr/>
        <a:lstStyle/>
        <a:p>
          <a:endParaRPr lang="en-US"/>
        </a:p>
      </dgm:t>
    </dgm:pt>
    <dgm:pt modelId="{10012C0A-39BF-4482-83A1-634C4BA39DBD}">
      <dgm:prSet/>
      <dgm:spPr/>
      <dgm:t>
        <a:bodyPr/>
        <a:lstStyle/>
        <a:p>
          <a:r>
            <a:rPr lang="en-US"/>
            <a:t>Contoh: bola mata seseorang berwarna biru, tetapi ketika orang tersebut mengganti contact lens-nya, bisa jadi bola matanya menjadi berwarna hijau</a:t>
          </a:r>
        </a:p>
      </dgm:t>
    </dgm:pt>
    <dgm:pt modelId="{66B3FB6F-A014-4B51-B94E-3FD2192A60E8}" type="parTrans" cxnId="{2C19A258-2FDE-4285-B89C-CDBDD4E45832}">
      <dgm:prSet/>
      <dgm:spPr/>
      <dgm:t>
        <a:bodyPr/>
        <a:lstStyle/>
        <a:p>
          <a:endParaRPr lang="en-US"/>
        </a:p>
      </dgm:t>
    </dgm:pt>
    <dgm:pt modelId="{7C350121-97BC-4A5D-8A93-C9969B34F2BF}" type="sibTrans" cxnId="{2C19A258-2FDE-4285-B89C-CDBDD4E45832}">
      <dgm:prSet/>
      <dgm:spPr/>
      <dgm:t>
        <a:bodyPr/>
        <a:lstStyle/>
        <a:p>
          <a:endParaRPr lang="en-US"/>
        </a:p>
      </dgm:t>
    </dgm:pt>
    <dgm:pt modelId="{8FA7E855-4C12-4038-BDD4-CB293A2BF31D}" type="pres">
      <dgm:prSet presAssocID="{04FC08E8-AA1F-412B-9830-CF293BD77138}" presName="root" presStyleCnt="0">
        <dgm:presLayoutVars>
          <dgm:dir/>
          <dgm:resizeHandles val="exact"/>
        </dgm:presLayoutVars>
      </dgm:prSet>
      <dgm:spPr/>
    </dgm:pt>
    <dgm:pt modelId="{1EE96D3D-1D35-4F67-9B01-C817784ADBE0}" type="pres">
      <dgm:prSet presAssocID="{FC83053C-267E-4848-A74A-F3CA5EAC3EF8}" presName="compNode" presStyleCnt="0"/>
      <dgm:spPr/>
    </dgm:pt>
    <dgm:pt modelId="{EC0C25B2-8A17-42DC-BD3A-5FEBD2209EA1}" type="pres">
      <dgm:prSet presAssocID="{FC83053C-267E-4848-A74A-F3CA5EAC3EF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412B6DFA-D6A0-498A-8E86-C447B3C9A4FA}" type="pres">
      <dgm:prSet presAssocID="{FC83053C-267E-4848-A74A-F3CA5EAC3EF8}" presName="iconSpace" presStyleCnt="0"/>
      <dgm:spPr/>
    </dgm:pt>
    <dgm:pt modelId="{9C8F82CB-5B26-4582-BDC6-0596AAF5CAB6}" type="pres">
      <dgm:prSet presAssocID="{FC83053C-267E-4848-A74A-F3CA5EAC3EF8}" presName="parTx" presStyleLbl="revTx" presStyleIdx="0" presStyleCnt="4">
        <dgm:presLayoutVars>
          <dgm:chMax val="0"/>
          <dgm:chPref val="0"/>
        </dgm:presLayoutVars>
      </dgm:prSet>
      <dgm:spPr/>
    </dgm:pt>
    <dgm:pt modelId="{15BF1589-EF65-4F40-984E-51FD0AAE83AE}" type="pres">
      <dgm:prSet presAssocID="{FC83053C-267E-4848-A74A-F3CA5EAC3EF8}" presName="txSpace" presStyleCnt="0"/>
      <dgm:spPr/>
    </dgm:pt>
    <dgm:pt modelId="{F017E248-096F-4CC3-9D2D-4A52CA0AFB54}" type="pres">
      <dgm:prSet presAssocID="{FC83053C-267E-4848-A74A-F3CA5EAC3EF8}" presName="desTx" presStyleLbl="revTx" presStyleIdx="1" presStyleCnt="4">
        <dgm:presLayoutVars/>
      </dgm:prSet>
      <dgm:spPr/>
    </dgm:pt>
    <dgm:pt modelId="{57093251-A807-4B82-86C9-167CD88A1696}" type="pres">
      <dgm:prSet presAssocID="{5FA6B206-D4A2-4AC1-B588-A34DBE670050}" presName="sibTrans" presStyleCnt="0"/>
      <dgm:spPr/>
    </dgm:pt>
    <dgm:pt modelId="{97FCDE5A-6CFD-4A18-ADDC-21D91ED3E1F2}" type="pres">
      <dgm:prSet presAssocID="{9BB8ECC8-7A41-4C58-A14E-CFF2BE039C91}" presName="compNode" presStyleCnt="0"/>
      <dgm:spPr/>
    </dgm:pt>
    <dgm:pt modelId="{6E178117-8469-41F9-BB61-820BE1095CB4}" type="pres">
      <dgm:prSet presAssocID="{9BB8ECC8-7A41-4C58-A14E-CFF2BE039C9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3315221F-A373-43D6-95C2-871FCCA995B4}" type="pres">
      <dgm:prSet presAssocID="{9BB8ECC8-7A41-4C58-A14E-CFF2BE039C91}" presName="iconSpace" presStyleCnt="0"/>
      <dgm:spPr/>
    </dgm:pt>
    <dgm:pt modelId="{79E69B49-85B0-4793-9D9D-D244483163E9}" type="pres">
      <dgm:prSet presAssocID="{9BB8ECC8-7A41-4C58-A14E-CFF2BE039C91}" presName="parTx" presStyleLbl="revTx" presStyleIdx="2" presStyleCnt="4">
        <dgm:presLayoutVars>
          <dgm:chMax val="0"/>
          <dgm:chPref val="0"/>
        </dgm:presLayoutVars>
      </dgm:prSet>
      <dgm:spPr/>
    </dgm:pt>
    <dgm:pt modelId="{B63E55E3-81C1-4633-85D1-5EBC4FF916A8}" type="pres">
      <dgm:prSet presAssocID="{9BB8ECC8-7A41-4C58-A14E-CFF2BE039C91}" presName="txSpace" presStyleCnt="0"/>
      <dgm:spPr/>
    </dgm:pt>
    <dgm:pt modelId="{71FC4505-674D-4B9A-AA34-BD840DAAA6B6}" type="pres">
      <dgm:prSet presAssocID="{9BB8ECC8-7A41-4C58-A14E-CFF2BE039C91}" presName="desTx" presStyleLbl="revTx" presStyleIdx="3" presStyleCnt="4">
        <dgm:presLayoutVars/>
      </dgm:prSet>
      <dgm:spPr/>
    </dgm:pt>
  </dgm:ptLst>
  <dgm:cxnLst>
    <dgm:cxn modelId="{949B8710-BE49-406C-8A03-757A0CA807BA}" srcId="{FC83053C-267E-4848-A74A-F3CA5EAC3EF8}" destId="{7E3871CF-D582-4D7B-9FCC-29D33555456E}" srcOrd="0" destOrd="0" parTransId="{4C9EBE2B-9000-40E7-B0D6-9DE75A899371}" sibTransId="{BCC54036-1D8D-4000-8499-58908F5A3C92}"/>
    <dgm:cxn modelId="{2A11F320-32B7-4F38-8053-C1FB07D94C77}" srcId="{FC83053C-267E-4848-A74A-F3CA5EAC3EF8}" destId="{50DA246B-075B-459D-97BD-0E3AAA6A6007}" srcOrd="2" destOrd="0" parTransId="{6C04A786-E2BC-4AB1-8932-9EF154759BA9}" sibTransId="{938C1E04-66D5-420F-A940-8CD91CD13DA6}"/>
    <dgm:cxn modelId="{22ACB53A-0F9E-4829-ACAC-7E184047DB81}" srcId="{9BB8ECC8-7A41-4C58-A14E-CFF2BE039C91}" destId="{04CF8F3D-DD8F-476B-986A-98C35A62D7A5}" srcOrd="1" destOrd="0" parTransId="{30CBC3AA-83A5-4534-A5BF-0ABEE30B6352}" sibTransId="{43CF1E5C-3310-43B2-89F9-B8C6FE101940}"/>
    <dgm:cxn modelId="{609F8F49-6802-4051-B9C0-6190CB4B5440}" type="presOf" srcId="{9BB8ECC8-7A41-4C58-A14E-CFF2BE039C91}" destId="{79E69B49-85B0-4793-9D9D-D244483163E9}" srcOrd="0" destOrd="0" presId="urn:microsoft.com/office/officeart/2018/2/layout/IconLabelDescriptionList"/>
    <dgm:cxn modelId="{F2A0664B-86FE-4EF5-BDAB-8ED828A6ECD0}" type="presOf" srcId="{FC83053C-267E-4848-A74A-F3CA5EAC3EF8}" destId="{9C8F82CB-5B26-4582-BDC6-0596AAF5CAB6}" srcOrd="0" destOrd="0" presId="urn:microsoft.com/office/officeart/2018/2/layout/IconLabelDescriptionList"/>
    <dgm:cxn modelId="{0219CD4E-E8ED-4213-9399-C606576E63CA}" type="presOf" srcId="{49C2B286-9E57-4849-B7AD-418D8A51D469}" destId="{71FC4505-674D-4B9A-AA34-BD840DAAA6B6}" srcOrd="0" destOrd="2" presId="urn:microsoft.com/office/officeart/2018/2/layout/IconLabelDescriptionList"/>
    <dgm:cxn modelId="{6096A154-F161-4BC3-9FB8-DDF0B1D39F74}" type="presOf" srcId="{04FC08E8-AA1F-412B-9830-CF293BD77138}" destId="{8FA7E855-4C12-4038-BDD4-CB293A2BF31D}" srcOrd="0" destOrd="0" presId="urn:microsoft.com/office/officeart/2018/2/layout/IconLabelDescriptionList"/>
    <dgm:cxn modelId="{2C19A258-2FDE-4285-B89C-CDBDD4E45832}" srcId="{9BB8ECC8-7A41-4C58-A14E-CFF2BE039C91}" destId="{10012C0A-39BF-4482-83A1-634C4BA39DBD}" srcOrd="3" destOrd="0" parTransId="{66B3FB6F-A014-4B51-B94E-3FD2192A60E8}" sibTransId="{7C350121-97BC-4A5D-8A93-C9969B34F2BF}"/>
    <dgm:cxn modelId="{64B96A59-F73D-4EDC-94A7-C4401B01F2FF}" srcId="{9BB8ECC8-7A41-4C58-A14E-CFF2BE039C91}" destId="{99B92DF8-E6BD-492F-83B8-EA83452E8FEE}" srcOrd="0" destOrd="0" parTransId="{B82A63EA-841C-4623-8A3D-0AFEA76F7FC3}" sibTransId="{00A25C1C-3FAE-4D87-B5FB-55F2D607AB0D}"/>
    <dgm:cxn modelId="{BA2BBD73-6241-45A7-BD22-ADEBB0DE48B7}" srcId="{04FC08E8-AA1F-412B-9830-CF293BD77138}" destId="{FC83053C-267E-4848-A74A-F3CA5EAC3EF8}" srcOrd="0" destOrd="0" parTransId="{491D42B5-ABA4-4720-9302-A6A4672C73A1}" sibTransId="{5FA6B206-D4A2-4AC1-B588-A34DBE670050}"/>
    <dgm:cxn modelId="{70C03289-9503-4709-A2EF-1BBBA3CA8E3A}" type="presOf" srcId="{7E3871CF-D582-4D7B-9FCC-29D33555456E}" destId="{F017E248-096F-4CC3-9D2D-4A52CA0AFB54}" srcOrd="0" destOrd="0" presId="urn:microsoft.com/office/officeart/2018/2/layout/IconLabelDescriptionList"/>
    <dgm:cxn modelId="{13CDAA9D-83D5-4829-B495-32C672167A3D}" srcId="{9BB8ECC8-7A41-4C58-A14E-CFF2BE039C91}" destId="{49C2B286-9E57-4849-B7AD-418D8A51D469}" srcOrd="2" destOrd="0" parTransId="{79FC58CA-AD57-47F0-99C3-89091D30FFDD}" sibTransId="{69BCC2EB-51BC-4A17-86D0-2381209A673E}"/>
    <dgm:cxn modelId="{6AA18BA5-9E34-4E40-B240-62ECFCD1BE8F}" srcId="{04FC08E8-AA1F-412B-9830-CF293BD77138}" destId="{9BB8ECC8-7A41-4C58-A14E-CFF2BE039C91}" srcOrd="1" destOrd="0" parTransId="{430A615D-831A-4B0A-A78C-2B6C1113DC0D}" sibTransId="{B67E9CB9-6D4E-4091-BA6B-811A3E20D577}"/>
    <dgm:cxn modelId="{766817BD-5556-423E-B932-A31CA8B9AB5E}" type="presOf" srcId="{C798FD26-EB8C-4578-83F4-A81478E6EB38}" destId="{F017E248-096F-4CC3-9D2D-4A52CA0AFB54}" srcOrd="0" destOrd="1" presId="urn:microsoft.com/office/officeart/2018/2/layout/IconLabelDescriptionList"/>
    <dgm:cxn modelId="{EA53D0C4-9B0A-4A3A-A0A3-2C92D5DDD008}" type="presOf" srcId="{49C76441-2472-494A-B2E3-BD5FA0CD6C2C}" destId="{F017E248-096F-4CC3-9D2D-4A52CA0AFB54}" srcOrd="0" destOrd="3" presId="urn:microsoft.com/office/officeart/2018/2/layout/IconLabelDescriptionList"/>
    <dgm:cxn modelId="{547BFDD5-4501-43E2-91A7-41A37F9F933B}" type="presOf" srcId="{10012C0A-39BF-4482-83A1-634C4BA39DBD}" destId="{71FC4505-674D-4B9A-AA34-BD840DAAA6B6}" srcOrd="0" destOrd="3" presId="urn:microsoft.com/office/officeart/2018/2/layout/IconLabelDescriptionList"/>
    <dgm:cxn modelId="{C09EBED7-20C1-447E-8EC1-646BF29E14B5}" type="presOf" srcId="{04CF8F3D-DD8F-476B-986A-98C35A62D7A5}" destId="{71FC4505-674D-4B9A-AA34-BD840DAAA6B6}" srcOrd="0" destOrd="1" presId="urn:microsoft.com/office/officeart/2018/2/layout/IconLabelDescriptionList"/>
    <dgm:cxn modelId="{E51F8DDA-20CD-4586-AC4A-6FECB16D9FF3}" type="presOf" srcId="{99B92DF8-E6BD-492F-83B8-EA83452E8FEE}" destId="{71FC4505-674D-4B9A-AA34-BD840DAAA6B6}" srcOrd="0" destOrd="0" presId="urn:microsoft.com/office/officeart/2018/2/layout/IconLabelDescriptionList"/>
    <dgm:cxn modelId="{67B6CFE0-16FD-494C-B87F-02A7BA05C59B}" srcId="{FC83053C-267E-4848-A74A-F3CA5EAC3EF8}" destId="{49C76441-2472-494A-B2E3-BD5FA0CD6C2C}" srcOrd="3" destOrd="0" parTransId="{9DF25DF4-9E68-4334-AFAB-568406AA9A3E}" sibTransId="{1C5E57B3-3B9F-453F-A58F-7D932C506207}"/>
    <dgm:cxn modelId="{AE2DE2E8-64B2-4559-8338-A8A08BEC8FD7}" srcId="{FC83053C-267E-4848-A74A-F3CA5EAC3EF8}" destId="{C798FD26-EB8C-4578-83F4-A81478E6EB38}" srcOrd="1" destOrd="0" parTransId="{70885926-215B-4FFB-97CD-A51BCD9A8E09}" sibTransId="{15C07508-32AC-448A-956B-918D2AA1C573}"/>
    <dgm:cxn modelId="{CEFEB7EB-627B-4593-A7CC-627C391ED014}" type="presOf" srcId="{50DA246B-075B-459D-97BD-0E3AAA6A6007}" destId="{F017E248-096F-4CC3-9D2D-4A52CA0AFB54}" srcOrd="0" destOrd="2" presId="urn:microsoft.com/office/officeart/2018/2/layout/IconLabelDescriptionList"/>
    <dgm:cxn modelId="{110890C5-E9E7-4805-B435-79595C9159C6}" type="presParOf" srcId="{8FA7E855-4C12-4038-BDD4-CB293A2BF31D}" destId="{1EE96D3D-1D35-4F67-9B01-C817784ADBE0}" srcOrd="0" destOrd="0" presId="urn:microsoft.com/office/officeart/2018/2/layout/IconLabelDescriptionList"/>
    <dgm:cxn modelId="{C265E426-E5E9-485C-881F-5DCD7B406B58}" type="presParOf" srcId="{1EE96D3D-1D35-4F67-9B01-C817784ADBE0}" destId="{EC0C25B2-8A17-42DC-BD3A-5FEBD2209EA1}" srcOrd="0" destOrd="0" presId="urn:microsoft.com/office/officeart/2018/2/layout/IconLabelDescriptionList"/>
    <dgm:cxn modelId="{0302EB28-F8D1-4387-B9FF-804F9FAC8337}" type="presParOf" srcId="{1EE96D3D-1D35-4F67-9B01-C817784ADBE0}" destId="{412B6DFA-D6A0-498A-8E86-C447B3C9A4FA}" srcOrd="1" destOrd="0" presId="urn:microsoft.com/office/officeart/2018/2/layout/IconLabelDescriptionList"/>
    <dgm:cxn modelId="{88019F1B-F464-4F2C-835B-CD01F87651F1}" type="presParOf" srcId="{1EE96D3D-1D35-4F67-9B01-C817784ADBE0}" destId="{9C8F82CB-5B26-4582-BDC6-0596AAF5CAB6}" srcOrd="2" destOrd="0" presId="urn:microsoft.com/office/officeart/2018/2/layout/IconLabelDescriptionList"/>
    <dgm:cxn modelId="{823B206E-67EA-438F-B74F-EC8837C0068E}" type="presParOf" srcId="{1EE96D3D-1D35-4F67-9B01-C817784ADBE0}" destId="{15BF1589-EF65-4F40-984E-51FD0AAE83AE}" srcOrd="3" destOrd="0" presId="urn:microsoft.com/office/officeart/2018/2/layout/IconLabelDescriptionList"/>
    <dgm:cxn modelId="{8F5C12B8-77EA-4313-BDB7-BC29F1C475C0}" type="presParOf" srcId="{1EE96D3D-1D35-4F67-9B01-C817784ADBE0}" destId="{F017E248-096F-4CC3-9D2D-4A52CA0AFB54}" srcOrd="4" destOrd="0" presId="urn:microsoft.com/office/officeart/2018/2/layout/IconLabelDescriptionList"/>
    <dgm:cxn modelId="{0AF22963-82C8-478A-98B3-C99D5C195469}" type="presParOf" srcId="{8FA7E855-4C12-4038-BDD4-CB293A2BF31D}" destId="{57093251-A807-4B82-86C9-167CD88A1696}" srcOrd="1" destOrd="0" presId="urn:microsoft.com/office/officeart/2018/2/layout/IconLabelDescriptionList"/>
    <dgm:cxn modelId="{E4E59EA5-DBEE-4A1F-B6C7-062750A7B997}" type="presParOf" srcId="{8FA7E855-4C12-4038-BDD4-CB293A2BF31D}" destId="{97FCDE5A-6CFD-4A18-ADDC-21D91ED3E1F2}" srcOrd="2" destOrd="0" presId="urn:microsoft.com/office/officeart/2018/2/layout/IconLabelDescriptionList"/>
    <dgm:cxn modelId="{A33656AE-EBA9-435F-BB80-DC09181AF004}" type="presParOf" srcId="{97FCDE5A-6CFD-4A18-ADDC-21D91ED3E1F2}" destId="{6E178117-8469-41F9-BB61-820BE1095CB4}" srcOrd="0" destOrd="0" presId="urn:microsoft.com/office/officeart/2018/2/layout/IconLabelDescriptionList"/>
    <dgm:cxn modelId="{5F283826-30BE-4701-85A7-E3C06F7E570F}" type="presParOf" srcId="{97FCDE5A-6CFD-4A18-ADDC-21D91ED3E1F2}" destId="{3315221F-A373-43D6-95C2-871FCCA995B4}" srcOrd="1" destOrd="0" presId="urn:microsoft.com/office/officeart/2018/2/layout/IconLabelDescriptionList"/>
    <dgm:cxn modelId="{8FF1B6DE-82D3-496C-BC69-12136817A6E3}" type="presParOf" srcId="{97FCDE5A-6CFD-4A18-ADDC-21D91ED3E1F2}" destId="{79E69B49-85B0-4793-9D9D-D244483163E9}" srcOrd="2" destOrd="0" presId="urn:microsoft.com/office/officeart/2018/2/layout/IconLabelDescriptionList"/>
    <dgm:cxn modelId="{C5D192E6-F93E-4720-9D81-EA1F4FFFD043}" type="presParOf" srcId="{97FCDE5A-6CFD-4A18-ADDC-21D91ED3E1F2}" destId="{B63E55E3-81C1-4633-85D1-5EBC4FF916A8}" srcOrd="3" destOrd="0" presId="urn:microsoft.com/office/officeart/2018/2/layout/IconLabelDescriptionList"/>
    <dgm:cxn modelId="{451607B6-E50C-4A9D-9AA6-ED88E7C16B26}" type="presParOf" srcId="{97FCDE5A-6CFD-4A18-ADDC-21D91ED3E1F2}" destId="{71FC4505-674D-4B9A-AA34-BD840DAAA6B6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3616A4B-5FF7-4E8D-A4EB-5B24E388F0B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64537A4-6885-4778-A6E9-8C3DC734F636}">
      <dgm:prSet/>
      <dgm:spPr/>
      <dgm:t>
        <a:bodyPr/>
        <a:lstStyle/>
        <a:p>
          <a:r>
            <a:rPr lang="en-US"/>
            <a:t>Bertanya pada “Penguin” : “How do you Travel ?”Jawab normal : “Fly” Hal ini tidak sesuai dengan fakta sebenarnya bhwa “Penguin” </a:t>
          </a:r>
          <a:r>
            <a:rPr lang="en-US" i="1"/>
            <a:t>travel </a:t>
          </a:r>
          <a:r>
            <a:rPr lang="en-US"/>
            <a:t>dengan cara “WALK”. </a:t>
          </a:r>
        </a:p>
      </dgm:t>
    </dgm:pt>
    <dgm:pt modelId="{656AD51E-B019-4E98-89FD-DB28B84544FA}" type="parTrans" cxnId="{3EB8031C-AEA9-4F42-BF8E-4E3CF207DB4B}">
      <dgm:prSet/>
      <dgm:spPr/>
      <dgm:t>
        <a:bodyPr/>
        <a:lstStyle/>
        <a:p>
          <a:endParaRPr lang="en-US"/>
        </a:p>
      </dgm:t>
    </dgm:pt>
    <dgm:pt modelId="{885A3C74-C85B-427D-AFAE-1B7EB42475B7}" type="sibTrans" cxnId="{3EB8031C-AEA9-4F42-BF8E-4E3CF207DB4B}">
      <dgm:prSet/>
      <dgm:spPr/>
      <dgm:t>
        <a:bodyPr/>
        <a:lstStyle/>
        <a:p>
          <a:endParaRPr lang="en-US"/>
        </a:p>
      </dgm:t>
    </dgm:pt>
    <dgm:pt modelId="{34738BA4-A01D-4C33-BDB7-3E8CA3B5BE26}">
      <dgm:prSet/>
      <dgm:spPr/>
      <dgm:t>
        <a:bodyPr/>
        <a:lstStyle/>
        <a:p>
          <a:r>
            <a:rPr lang="en-US"/>
            <a:t>untuk mengatasi kasus tersebut bisa ditambahkan </a:t>
          </a:r>
          <a:r>
            <a:rPr lang="en-US" i="1"/>
            <a:t>arc </a:t>
          </a:r>
          <a:r>
            <a:rPr lang="en-US"/>
            <a:t>khusus pada node “Penguin” untuk meng-</a:t>
          </a:r>
          <a:r>
            <a:rPr lang="en-US" i="1"/>
            <a:t>replace </a:t>
          </a:r>
          <a:r>
            <a:rPr lang="en-US"/>
            <a:t>informasi yang telah diwariskan. </a:t>
          </a:r>
        </a:p>
      </dgm:t>
    </dgm:pt>
    <dgm:pt modelId="{E1E893EE-F045-43EE-BB9B-54CE278F0D85}" type="parTrans" cxnId="{754128B9-94A1-4944-92E9-A23F23827ECB}">
      <dgm:prSet/>
      <dgm:spPr/>
      <dgm:t>
        <a:bodyPr/>
        <a:lstStyle/>
        <a:p>
          <a:endParaRPr lang="en-US"/>
        </a:p>
      </dgm:t>
    </dgm:pt>
    <dgm:pt modelId="{6C89F3A6-5F27-48E2-824A-F78D9E47F0C8}" type="sibTrans" cxnId="{754128B9-94A1-4944-92E9-A23F23827ECB}">
      <dgm:prSet/>
      <dgm:spPr/>
      <dgm:t>
        <a:bodyPr/>
        <a:lstStyle/>
        <a:p>
          <a:endParaRPr lang="en-US"/>
        </a:p>
      </dgm:t>
    </dgm:pt>
    <dgm:pt modelId="{199BFFD1-232F-47E9-AA40-3F09610C0DAB}">
      <dgm:prSet/>
      <dgm:spPr/>
      <dgm:t>
        <a:bodyPr/>
        <a:lstStyle/>
        <a:p>
          <a:r>
            <a:rPr lang="en-US"/>
            <a:t>Pada proses </a:t>
          </a:r>
          <a:r>
            <a:rPr lang="en-US" i="1"/>
            <a:t>over-ride</a:t>
          </a:r>
          <a:r>
            <a:rPr lang="en-US"/>
            <a:t>, Tambahkan arc atau sifat yang sama dengan objek induk pada node, tetapi dengan value atau karakteristik yang berbeda. </a:t>
          </a:r>
        </a:p>
      </dgm:t>
    </dgm:pt>
    <dgm:pt modelId="{16E5FB63-F141-42C3-B391-F7BF23CEFAC7}" type="parTrans" cxnId="{B1B3A8CF-98C9-4DA1-A6AA-1B58B48A5798}">
      <dgm:prSet/>
      <dgm:spPr/>
      <dgm:t>
        <a:bodyPr/>
        <a:lstStyle/>
        <a:p>
          <a:endParaRPr lang="en-US"/>
        </a:p>
      </dgm:t>
    </dgm:pt>
    <dgm:pt modelId="{A8BA9EC7-4713-429B-A583-D089F67BD555}" type="sibTrans" cxnId="{B1B3A8CF-98C9-4DA1-A6AA-1B58B48A5798}">
      <dgm:prSet/>
      <dgm:spPr/>
      <dgm:t>
        <a:bodyPr/>
        <a:lstStyle/>
        <a:p>
          <a:endParaRPr lang="en-US"/>
        </a:p>
      </dgm:t>
    </dgm:pt>
    <dgm:pt modelId="{D5530D48-7991-4D1D-BEFD-169A2863867F}" type="pres">
      <dgm:prSet presAssocID="{D3616A4B-5FF7-4E8D-A4EB-5B24E388F0B7}" presName="root" presStyleCnt="0">
        <dgm:presLayoutVars>
          <dgm:dir/>
          <dgm:resizeHandles val="exact"/>
        </dgm:presLayoutVars>
      </dgm:prSet>
      <dgm:spPr/>
    </dgm:pt>
    <dgm:pt modelId="{F75B9571-C840-493A-BBA9-AB1AA879EC68}" type="pres">
      <dgm:prSet presAssocID="{B64537A4-6885-4778-A6E9-8C3DC734F636}" presName="compNode" presStyleCnt="0"/>
      <dgm:spPr/>
    </dgm:pt>
    <dgm:pt modelId="{D0CB49C4-50E1-4EA6-9956-EC14375FCF62}" type="pres">
      <dgm:prSet presAssocID="{B64537A4-6885-4778-A6E9-8C3DC734F636}" presName="bgRect" presStyleLbl="bgShp" presStyleIdx="0" presStyleCnt="3"/>
      <dgm:spPr/>
    </dgm:pt>
    <dgm:pt modelId="{FCCB55F1-D3B8-4035-A3A6-596D5A19E7FA}" type="pres">
      <dgm:prSet presAssocID="{B64537A4-6885-4778-A6E9-8C3DC734F63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terpillar"/>
        </a:ext>
      </dgm:extLst>
    </dgm:pt>
    <dgm:pt modelId="{7BD64C52-66B2-43B6-8111-A90F7C6142F9}" type="pres">
      <dgm:prSet presAssocID="{B64537A4-6885-4778-A6E9-8C3DC734F636}" presName="spaceRect" presStyleCnt="0"/>
      <dgm:spPr/>
    </dgm:pt>
    <dgm:pt modelId="{CF3DE028-AD10-4432-9121-823D30F1E598}" type="pres">
      <dgm:prSet presAssocID="{B64537A4-6885-4778-A6E9-8C3DC734F636}" presName="parTx" presStyleLbl="revTx" presStyleIdx="0" presStyleCnt="3">
        <dgm:presLayoutVars>
          <dgm:chMax val="0"/>
          <dgm:chPref val="0"/>
        </dgm:presLayoutVars>
      </dgm:prSet>
      <dgm:spPr/>
    </dgm:pt>
    <dgm:pt modelId="{DFFF82BC-0054-4738-9C28-31C483C3B9CC}" type="pres">
      <dgm:prSet presAssocID="{885A3C74-C85B-427D-AFAE-1B7EB42475B7}" presName="sibTrans" presStyleCnt="0"/>
      <dgm:spPr/>
    </dgm:pt>
    <dgm:pt modelId="{68CA059D-2E85-40EC-A053-38EF4A96A4A3}" type="pres">
      <dgm:prSet presAssocID="{34738BA4-A01D-4C33-BDB7-3E8CA3B5BE26}" presName="compNode" presStyleCnt="0"/>
      <dgm:spPr/>
    </dgm:pt>
    <dgm:pt modelId="{F30F905B-DCC7-415A-AB03-BC7BF407FA6A}" type="pres">
      <dgm:prSet presAssocID="{34738BA4-A01D-4C33-BDB7-3E8CA3B5BE26}" presName="bgRect" presStyleLbl="bgShp" presStyleIdx="1" presStyleCnt="3"/>
      <dgm:spPr/>
    </dgm:pt>
    <dgm:pt modelId="{73581F3C-667E-4823-BEBF-67075334D358}" type="pres">
      <dgm:prSet presAssocID="{34738BA4-A01D-4C33-BDB7-3E8CA3B5BE2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4901C3F0-5E04-423D-90F8-DEF48A4318E8}" type="pres">
      <dgm:prSet presAssocID="{34738BA4-A01D-4C33-BDB7-3E8CA3B5BE26}" presName="spaceRect" presStyleCnt="0"/>
      <dgm:spPr/>
    </dgm:pt>
    <dgm:pt modelId="{EB5BD951-5E15-48DA-AD6E-CED397A9A2EA}" type="pres">
      <dgm:prSet presAssocID="{34738BA4-A01D-4C33-BDB7-3E8CA3B5BE26}" presName="parTx" presStyleLbl="revTx" presStyleIdx="1" presStyleCnt="3">
        <dgm:presLayoutVars>
          <dgm:chMax val="0"/>
          <dgm:chPref val="0"/>
        </dgm:presLayoutVars>
      </dgm:prSet>
      <dgm:spPr/>
    </dgm:pt>
    <dgm:pt modelId="{ADB00C68-1D83-4ACB-B64C-D77297272126}" type="pres">
      <dgm:prSet presAssocID="{6C89F3A6-5F27-48E2-824A-F78D9E47F0C8}" presName="sibTrans" presStyleCnt="0"/>
      <dgm:spPr/>
    </dgm:pt>
    <dgm:pt modelId="{313CBBA6-E424-4A5D-A831-3920E9D2B9CA}" type="pres">
      <dgm:prSet presAssocID="{199BFFD1-232F-47E9-AA40-3F09610C0DAB}" presName="compNode" presStyleCnt="0"/>
      <dgm:spPr/>
    </dgm:pt>
    <dgm:pt modelId="{FDD30621-3770-4F8F-B122-3C367ED6DE1C}" type="pres">
      <dgm:prSet presAssocID="{199BFFD1-232F-47E9-AA40-3F09610C0DAB}" presName="bgRect" presStyleLbl="bgShp" presStyleIdx="2" presStyleCnt="3"/>
      <dgm:spPr/>
    </dgm:pt>
    <dgm:pt modelId="{1ED7A894-F06E-4D28-8705-2DB069AB85EB}" type="pres">
      <dgm:prSet presAssocID="{199BFFD1-232F-47E9-AA40-3F09610C0DA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EDC95337-F370-4FBA-BD18-EB83CAC64FB3}" type="pres">
      <dgm:prSet presAssocID="{199BFFD1-232F-47E9-AA40-3F09610C0DAB}" presName="spaceRect" presStyleCnt="0"/>
      <dgm:spPr/>
    </dgm:pt>
    <dgm:pt modelId="{95B1E154-5F1E-4835-AC10-2EA42EE0306D}" type="pres">
      <dgm:prSet presAssocID="{199BFFD1-232F-47E9-AA40-3F09610C0DA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EB8031C-AEA9-4F42-BF8E-4E3CF207DB4B}" srcId="{D3616A4B-5FF7-4E8D-A4EB-5B24E388F0B7}" destId="{B64537A4-6885-4778-A6E9-8C3DC734F636}" srcOrd="0" destOrd="0" parTransId="{656AD51E-B019-4E98-89FD-DB28B84544FA}" sibTransId="{885A3C74-C85B-427D-AFAE-1B7EB42475B7}"/>
    <dgm:cxn modelId="{1CAAB967-530A-4DB6-BB73-067BDD643D74}" type="presOf" srcId="{B64537A4-6885-4778-A6E9-8C3DC734F636}" destId="{CF3DE028-AD10-4432-9121-823D30F1E598}" srcOrd="0" destOrd="0" presId="urn:microsoft.com/office/officeart/2018/2/layout/IconVerticalSolidList"/>
    <dgm:cxn modelId="{52500E69-5CBC-48B4-BF87-89B71B1C8949}" type="presOf" srcId="{199BFFD1-232F-47E9-AA40-3F09610C0DAB}" destId="{95B1E154-5F1E-4835-AC10-2EA42EE0306D}" srcOrd="0" destOrd="0" presId="urn:microsoft.com/office/officeart/2018/2/layout/IconVerticalSolidList"/>
    <dgm:cxn modelId="{DCC1FE92-8E1E-40FB-B72C-40618F706C5C}" type="presOf" srcId="{34738BA4-A01D-4C33-BDB7-3E8CA3B5BE26}" destId="{EB5BD951-5E15-48DA-AD6E-CED397A9A2EA}" srcOrd="0" destOrd="0" presId="urn:microsoft.com/office/officeart/2018/2/layout/IconVerticalSolidList"/>
    <dgm:cxn modelId="{91210F95-33EB-4DC2-8868-C62B1E2A29D0}" type="presOf" srcId="{D3616A4B-5FF7-4E8D-A4EB-5B24E388F0B7}" destId="{D5530D48-7991-4D1D-BEFD-169A2863867F}" srcOrd="0" destOrd="0" presId="urn:microsoft.com/office/officeart/2018/2/layout/IconVerticalSolidList"/>
    <dgm:cxn modelId="{754128B9-94A1-4944-92E9-A23F23827ECB}" srcId="{D3616A4B-5FF7-4E8D-A4EB-5B24E388F0B7}" destId="{34738BA4-A01D-4C33-BDB7-3E8CA3B5BE26}" srcOrd="1" destOrd="0" parTransId="{E1E893EE-F045-43EE-BB9B-54CE278F0D85}" sibTransId="{6C89F3A6-5F27-48E2-824A-F78D9E47F0C8}"/>
    <dgm:cxn modelId="{B1B3A8CF-98C9-4DA1-A6AA-1B58B48A5798}" srcId="{D3616A4B-5FF7-4E8D-A4EB-5B24E388F0B7}" destId="{199BFFD1-232F-47E9-AA40-3F09610C0DAB}" srcOrd="2" destOrd="0" parTransId="{16E5FB63-F141-42C3-B391-F7BF23CEFAC7}" sibTransId="{A8BA9EC7-4713-429B-A583-D089F67BD555}"/>
    <dgm:cxn modelId="{A7E2AE47-BBE5-4E4A-9B4E-9A329719C995}" type="presParOf" srcId="{D5530D48-7991-4D1D-BEFD-169A2863867F}" destId="{F75B9571-C840-493A-BBA9-AB1AA879EC68}" srcOrd="0" destOrd="0" presId="urn:microsoft.com/office/officeart/2018/2/layout/IconVerticalSolidList"/>
    <dgm:cxn modelId="{5C8B9C48-77BB-4C2C-96C5-9C79DB0D8A90}" type="presParOf" srcId="{F75B9571-C840-493A-BBA9-AB1AA879EC68}" destId="{D0CB49C4-50E1-4EA6-9956-EC14375FCF62}" srcOrd="0" destOrd="0" presId="urn:microsoft.com/office/officeart/2018/2/layout/IconVerticalSolidList"/>
    <dgm:cxn modelId="{5305340F-250E-411D-94FF-87342EB5BADD}" type="presParOf" srcId="{F75B9571-C840-493A-BBA9-AB1AA879EC68}" destId="{FCCB55F1-D3B8-4035-A3A6-596D5A19E7FA}" srcOrd="1" destOrd="0" presId="urn:microsoft.com/office/officeart/2018/2/layout/IconVerticalSolidList"/>
    <dgm:cxn modelId="{9D6E8926-0F3B-4044-96E3-CAFB7426FF5C}" type="presParOf" srcId="{F75B9571-C840-493A-BBA9-AB1AA879EC68}" destId="{7BD64C52-66B2-43B6-8111-A90F7C6142F9}" srcOrd="2" destOrd="0" presId="urn:microsoft.com/office/officeart/2018/2/layout/IconVerticalSolidList"/>
    <dgm:cxn modelId="{83757934-6EF6-46F9-83BE-CE4D2065B3B7}" type="presParOf" srcId="{F75B9571-C840-493A-BBA9-AB1AA879EC68}" destId="{CF3DE028-AD10-4432-9121-823D30F1E598}" srcOrd="3" destOrd="0" presId="urn:microsoft.com/office/officeart/2018/2/layout/IconVerticalSolidList"/>
    <dgm:cxn modelId="{67218AA6-3DC2-49F8-9A19-7E8369948423}" type="presParOf" srcId="{D5530D48-7991-4D1D-BEFD-169A2863867F}" destId="{DFFF82BC-0054-4738-9C28-31C483C3B9CC}" srcOrd="1" destOrd="0" presId="urn:microsoft.com/office/officeart/2018/2/layout/IconVerticalSolidList"/>
    <dgm:cxn modelId="{F9A85BB1-6903-48B0-97CB-2C1FAEB2AEF9}" type="presParOf" srcId="{D5530D48-7991-4D1D-BEFD-169A2863867F}" destId="{68CA059D-2E85-40EC-A053-38EF4A96A4A3}" srcOrd="2" destOrd="0" presId="urn:microsoft.com/office/officeart/2018/2/layout/IconVerticalSolidList"/>
    <dgm:cxn modelId="{954ADE2C-D4D4-4FBA-AB06-2C6967652330}" type="presParOf" srcId="{68CA059D-2E85-40EC-A053-38EF4A96A4A3}" destId="{F30F905B-DCC7-415A-AB03-BC7BF407FA6A}" srcOrd="0" destOrd="0" presId="urn:microsoft.com/office/officeart/2018/2/layout/IconVerticalSolidList"/>
    <dgm:cxn modelId="{78A38EE5-B90D-4FD8-9AF7-8A48AA887AB3}" type="presParOf" srcId="{68CA059D-2E85-40EC-A053-38EF4A96A4A3}" destId="{73581F3C-667E-4823-BEBF-67075334D358}" srcOrd="1" destOrd="0" presId="urn:microsoft.com/office/officeart/2018/2/layout/IconVerticalSolidList"/>
    <dgm:cxn modelId="{95C2AA4B-835D-41D6-AEA1-9999138EEF2C}" type="presParOf" srcId="{68CA059D-2E85-40EC-A053-38EF4A96A4A3}" destId="{4901C3F0-5E04-423D-90F8-DEF48A4318E8}" srcOrd="2" destOrd="0" presId="urn:microsoft.com/office/officeart/2018/2/layout/IconVerticalSolidList"/>
    <dgm:cxn modelId="{43BFE121-0638-4AF5-9D1C-B7E350534249}" type="presParOf" srcId="{68CA059D-2E85-40EC-A053-38EF4A96A4A3}" destId="{EB5BD951-5E15-48DA-AD6E-CED397A9A2EA}" srcOrd="3" destOrd="0" presId="urn:microsoft.com/office/officeart/2018/2/layout/IconVerticalSolidList"/>
    <dgm:cxn modelId="{5C66CB2C-627D-4F0F-A6A4-7416C0447FB5}" type="presParOf" srcId="{D5530D48-7991-4D1D-BEFD-169A2863867F}" destId="{ADB00C68-1D83-4ACB-B64C-D77297272126}" srcOrd="3" destOrd="0" presId="urn:microsoft.com/office/officeart/2018/2/layout/IconVerticalSolidList"/>
    <dgm:cxn modelId="{AB71BD7A-4D61-4CE7-99C8-A70989068BB4}" type="presParOf" srcId="{D5530D48-7991-4D1D-BEFD-169A2863867F}" destId="{313CBBA6-E424-4A5D-A831-3920E9D2B9CA}" srcOrd="4" destOrd="0" presId="urn:microsoft.com/office/officeart/2018/2/layout/IconVerticalSolidList"/>
    <dgm:cxn modelId="{9671C620-DCDC-48EC-BE17-02482EFAD4D8}" type="presParOf" srcId="{313CBBA6-E424-4A5D-A831-3920E9D2B9CA}" destId="{FDD30621-3770-4F8F-B122-3C367ED6DE1C}" srcOrd="0" destOrd="0" presId="urn:microsoft.com/office/officeart/2018/2/layout/IconVerticalSolidList"/>
    <dgm:cxn modelId="{E8A25ADF-D3FC-410F-8949-A26EDEC29730}" type="presParOf" srcId="{313CBBA6-E424-4A5D-A831-3920E9D2B9CA}" destId="{1ED7A894-F06E-4D28-8705-2DB069AB85EB}" srcOrd="1" destOrd="0" presId="urn:microsoft.com/office/officeart/2018/2/layout/IconVerticalSolidList"/>
    <dgm:cxn modelId="{932D8DB0-5EAC-4A00-967D-33938C01F828}" type="presParOf" srcId="{313CBBA6-E424-4A5D-A831-3920E9D2B9CA}" destId="{EDC95337-F370-4FBA-BD18-EB83CAC64FB3}" srcOrd="2" destOrd="0" presId="urn:microsoft.com/office/officeart/2018/2/layout/IconVerticalSolidList"/>
    <dgm:cxn modelId="{D262C03A-D645-4784-9F72-EA29938F863C}" type="presParOf" srcId="{313CBBA6-E424-4A5D-A831-3920E9D2B9CA}" destId="{95B1E154-5F1E-4835-AC10-2EA42EE0306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C5F1C1-C977-493B-A9BA-21AF41A27F1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F0D927A-03ED-4AB0-ACDB-D725D434E813}">
      <dgm:prSet/>
      <dgm:spPr/>
      <dgm:t>
        <a:bodyPr/>
        <a:lstStyle/>
        <a:p>
          <a:r>
            <a:rPr lang="en-US"/>
            <a:t>Procedural knowledge</a:t>
          </a:r>
        </a:p>
      </dgm:t>
    </dgm:pt>
    <dgm:pt modelId="{20A6EFBE-3A3D-4F26-B76F-E18F861E3635}" type="parTrans" cxnId="{F50C61DF-91CF-464D-BFFD-C2BD7F8C9DF8}">
      <dgm:prSet/>
      <dgm:spPr/>
      <dgm:t>
        <a:bodyPr/>
        <a:lstStyle/>
        <a:p>
          <a:endParaRPr lang="en-US"/>
        </a:p>
      </dgm:t>
    </dgm:pt>
    <dgm:pt modelId="{47F5908D-3DAF-43BE-9166-55D3B4D194E8}" type="sibTrans" cxnId="{F50C61DF-91CF-464D-BFFD-C2BD7F8C9DF8}">
      <dgm:prSet/>
      <dgm:spPr/>
      <dgm:t>
        <a:bodyPr/>
        <a:lstStyle/>
        <a:p>
          <a:endParaRPr lang="en-US"/>
        </a:p>
      </dgm:t>
    </dgm:pt>
    <dgm:pt modelId="{02187BC7-074A-4E4C-9F68-08AD34681712}">
      <dgm:prSet/>
      <dgm:spPr/>
      <dgm:t>
        <a:bodyPr/>
        <a:lstStyle/>
        <a:p>
          <a:r>
            <a:rPr lang="en-US"/>
            <a:t>Mengetahui bagaimana cara melakukan sesuatu</a:t>
          </a:r>
        </a:p>
      </dgm:t>
    </dgm:pt>
    <dgm:pt modelId="{E7B78B29-76AC-4A2A-98BF-423DCBDC8A5F}" type="parTrans" cxnId="{181C079C-09B6-4FB9-BA4C-EBDBFE498927}">
      <dgm:prSet/>
      <dgm:spPr/>
      <dgm:t>
        <a:bodyPr/>
        <a:lstStyle/>
        <a:p>
          <a:endParaRPr lang="en-US"/>
        </a:p>
      </dgm:t>
    </dgm:pt>
    <dgm:pt modelId="{C70D1A16-F70E-44CF-AB65-93860AF1A435}" type="sibTrans" cxnId="{181C079C-09B6-4FB9-BA4C-EBDBFE498927}">
      <dgm:prSet/>
      <dgm:spPr/>
      <dgm:t>
        <a:bodyPr/>
        <a:lstStyle/>
        <a:p>
          <a:endParaRPr lang="en-US"/>
        </a:p>
      </dgm:t>
    </dgm:pt>
    <dgm:pt modelId="{B1AC107B-CE2B-4A52-AA5B-91F300706FF4}">
      <dgm:prSet/>
      <dgm:spPr/>
      <dgm:t>
        <a:bodyPr/>
        <a:lstStyle/>
        <a:p>
          <a:r>
            <a:rPr lang="en-US"/>
            <a:t>Declarative knowledge</a:t>
          </a:r>
        </a:p>
      </dgm:t>
    </dgm:pt>
    <dgm:pt modelId="{8C5E14F6-ABBE-4CE0-ABBA-427B39C1C7BC}" type="parTrans" cxnId="{2F8CA23D-A4DC-45ED-9D60-CE25BC1E659C}">
      <dgm:prSet/>
      <dgm:spPr/>
      <dgm:t>
        <a:bodyPr/>
        <a:lstStyle/>
        <a:p>
          <a:endParaRPr lang="en-US"/>
        </a:p>
      </dgm:t>
    </dgm:pt>
    <dgm:pt modelId="{B3A80C9A-80C6-42EC-84ED-22D1DE317F22}" type="sibTrans" cxnId="{2F8CA23D-A4DC-45ED-9D60-CE25BC1E659C}">
      <dgm:prSet/>
      <dgm:spPr/>
      <dgm:t>
        <a:bodyPr/>
        <a:lstStyle/>
        <a:p>
          <a:endParaRPr lang="en-US"/>
        </a:p>
      </dgm:t>
    </dgm:pt>
    <dgm:pt modelId="{3B147215-B038-4331-BDF8-82A7161AAAAD}">
      <dgm:prSet/>
      <dgm:spPr/>
      <dgm:t>
        <a:bodyPr/>
        <a:lstStyle/>
        <a:p>
          <a:r>
            <a:rPr lang="en-US"/>
            <a:t>Mengetahui sesuatu benar atau salah</a:t>
          </a:r>
        </a:p>
      </dgm:t>
    </dgm:pt>
    <dgm:pt modelId="{CBD5EBCC-F533-482A-A714-4E1964559C79}" type="parTrans" cxnId="{469B8A96-C299-4523-BC04-1579A4853BDF}">
      <dgm:prSet/>
      <dgm:spPr/>
      <dgm:t>
        <a:bodyPr/>
        <a:lstStyle/>
        <a:p>
          <a:endParaRPr lang="en-US"/>
        </a:p>
      </dgm:t>
    </dgm:pt>
    <dgm:pt modelId="{DEE4E726-3BB9-41E2-8AD0-64FEB1B92D6F}" type="sibTrans" cxnId="{469B8A96-C299-4523-BC04-1579A4853BDF}">
      <dgm:prSet/>
      <dgm:spPr/>
      <dgm:t>
        <a:bodyPr/>
        <a:lstStyle/>
        <a:p>
          <a:endParaRPr lang="en-US"/>
        </a:p>
      </dgm:t>
    </dgm:pt>
    <dgm:pt modelId="{6882C943-2595-4EE3-B46E-1818F8DC8D85}">
      <dgm:prSet/>
      <dgm:spPr/>
      <dgm:t>
        <a:bodyPr/>
        <a:lstStyle/>
        <a:p>
          <a:r>
            <a:rPr lang="en-US"/>
            <a:t>Tacit knowledge</a:t>
          </a:r>
        </a:p>
      </dgm:t>
    </dgm:pt>
    <dgm:pt modelId="{A9FD6237-C914-4F9B-9295-4ADB5D6B4295}" type="parTrans" cxnId="{D0B10F1A-15B6-4C44-8723-E8C8CA5BDDDA}">
      <dgm:prSet/>
      <dgm:spPr/>
      <dgm:t>
        <a:bodyPr/>
        <a:lstStyle/>
        <a:p>
          <a:endParaRPr lang="en-US"/>
        </a:p>
      </dgm:t>
    </dgm:pt>
    <dgm:pt modelId="{FFDB2F28-1651-4D76-8A20-C77A68F5103D}" type="sibTrans" cxnId="{D0B10F1A-15B6-4C44-8723-E8C8CA5BDDDA}">
      <dgm:prSet/>
      <dgm:spPr/>
      <dgm:t>
        <a:bodyPr/>
        <a:lstStyle/>
        <a:p>
          <a:endParaRPr lang="en-US"/>
        </a:p>
      </dgm:t>
    </dgm:pt>
    <dgm:pt modelId="{0958EA43-F17B-4F79-BF8E-F6325950ACCF}">
      <dgm:prSet/>
      <dgm:spPr/>
      <dgm:t>
        <a:bodyPr/>
        <a:lstStyle/>
        <a:p>
          <a:r>
            <a:rPr lang="en-US"/>
            <a:t>Pengetahuan yang tidak mudah diungkapkan dengan kata-kata. Atau pengetahuan yg belum terdokumentasi</a:t>
          </a:r>
        </a:p>
      </dgm:t>
    </dgm:pt>
    <dgm:pt modelId="{3DD4A170-5FC1-468D-B921-111C22F54B31}" type="parTrans" cxnId="{2D97455F-29C7-4B6D-997F-4307C43A2CEF}">
      <dgm:prSet/>
      <dgm:spPr/>
      <dgm:t>
        <a:bodyPr/>
        <a:lstStyle/>
        <a:p>
          <a:endParaRPr lang="en-US"/>
        </a:p>
      </dgm:t>
    </dgm:pt>
    <dgm:pt modelId="{FED9ED13-0283-43E7-8167-B9CC620B1A69}" type="sibTrans" cxnId="{2D97455F-29C7-4B6D-997F-4307C43A2CEF}">
      <dgm:prSet/>
      <dgm:spPr/>
      <dgm:t>
        <a:bodyPr/>
        <a:lstStyle/>
        <a:p>
          <a:endParaRPr lang="en-US"/>
        </a:p>
      </dgm:t>
    </dgm:pt>
    <dgm:pt modelId="{8CDBE639-F5F6-4E12-9551-375B40DBAAB9}">
      <dgm:prSet/>
      <dgm:spPr/>
      <dgm:t>
        <a:bodyPr/>
        <a:lstStyle/>
        <a:p>
          <a:r>
            <a:rPr lang="en-US"/>
            <a:t>Mis : cara melatih gajah</a:t>
          </a:r>
        </a:p>
      </dgm:t>
    </dgm:pt>
    <dgm:pt modelId="{96A8CB5B-9C52-4C81-A352-444DFCE38699}" type="parTrans" cxnId="{BD1353B1-D903-4031-90EA-869B2227CD03}">
      <dgm:prSet/>
      <dgm:spPr/>
      <dgm:t>
        <a:bodyPr/>
        <a:lstStyle/>
        <a:p>
          <a:endParaRPr lang="en-US"/>
        </a:p>
      </dgm:t>
    </dgm:pt>
    <dgm:pt modelId="{6FDE9760-EC79-434F-B529-12AF4EB61DFF}" type="sibTrans" cxnId="{BD1353B1-D903-4031-90EA-869B2227CD03}">
      <dgm:prSet/>
      <dgm:spPr/>
      <dgm:t>
        <a:bodyPr/>
        <a:lstStyle/>
        <a:p>
          <a:endParaRPr lang="en-US"/>
        </a:p>
      </dgm:t>
    </dgm:pt>
    <dgm:pt modelId="{F9CF2DD0-58B0-4FE5-B9AC-F1F547BD8765}" type="pres">
      <dgm:prSet presAssocID="{18C5F1C1-C977-493B-A9BA-21AF41A27F15}" presName="root" presStyleCnt="0">
        <dgm:presLayoutVars>
          <dgm:dir/>
          <dgm:resizeHandles val="exact"/>
        </dgm:presLayoutVars>
      </dgm:prSet>
      <dgm:spPr/>
    </dgm:pt>
    <dgm:pt modelId="{572C2784-4AE8-422F-AC8E-C505EC2344EB}" type="pres">
      <dgm:prSet presAssocID="{CF0D927A-03ED-4AB0-ACDB-D725D434E813}" presName="compNode" presStyleCnt="0"/>
      <dgm:spPr/>
    </dgm:pt>
    <dgm:pt modelId="{2479CCE6-879E-496B-BA52-F77F1227273C}" type="pres">
      <dgm:prSet presAssocID="{CF0D927A-03ED-4AB0-ACDB-D725D434E813}" presName="bgRect" presStyleLbl="bgShp" presStyleIdx="0" presStyleCnt="3"/>
      <dgm:spPr/>
    </dgm:pt>
    <dgm:pt modelId="{5E4AC0EB-57AC-4B54-A0FA-E77B6A17A332}" type="pres">
      <dgm:prSet presAssocID="{CF0D927A-03ED-4AB0-ACDB-D725D434E81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70F227FC-6A63-4BF6-BBD5-19A943D1F018}" type="pres">
      <dgm:prSet presAssocID="{CF0D927A-03ED-4AB0-ACDB-D725D434E813}" presName="spaceRect" presStyleCnt="0"/>
      <dgm:spPr/>
    </dgm:pt>
    <dgm:pt modelId="{BC36DF83-8FF4-4B03-908E-7B5C6DF9D43A}" type="pres">
      <dgm:prSet presAssocID="{CF0D927A-03ED-4AB0-ACDB-D725D434E813}" presName="parTx" presStyleLbl="revTx" presStyleIdx="0" presStyleCnt="6">
        <dgm:presLayoutVars>
          <dgm:chMax val="0"/>
          <dgm:chPref val="0"/>
        </dgm:presLayoutVars>
      </dgm:prSet>
      <dgm:spPr/>
    </dgm:pt>
    <dgm:pt modelId="{A8210752-9D2B-4B03-8324-8280E87FB577}" type="pres">
      <dgm:prSet presAssocID="{CF0D927A-03ED-4AB0-ACDB-D725D434E813}" presName="desTx" presStyleLbl="revTx" presStyleIdx="1" presStyleCnt="6">
        <dgm:presLayoutVars/>
      </dgm:prSet>
      <dgm:spPr/>
    </dgm:pt>
    <dgm:pt modelId="{2896721B-E408-47C2-B31B-94E1A3C9A815}" type="pres">
      <dgm:prSet presAssocID="{47F5908D-3DAF-43BE-9166-55D3B4D194E8}" presName="sibTrans" presStyleCnt="0"/>
      <dgm:spPr/>
    </dgm:pt>
    <dgm:pt modelId="{214E1AE9-0320-4C15-B5B8-79F2F5A56DC6}" type="pres">
      <dgm:prSet presAssocID="{B1AC107B-CE2B-4A52-AA5B-91F300706FF4}" presName="compNode" presStyleCnt="0"/>
      <dgm:spPr/>
    </dgm:pt>
    <dgm:pt modelId="{5A68CF0A-F65C-4462-849C-8C2CC8332879}" type="pres">
      <dgm:prSet presAssocID="{B1AC107B-CE2B-4A52-AA5B-91F300706FF4}" presName="bgRect" presStyleLbl="bgShp" presStyleIdx="1" presStyleCnt="3"/>
      <dgm:spPr/>
    </dgm:pt>
    <dgm:pt modelId="{11E4F387-BD3A-4891-9E1E-65948CB0B85C}" type="pres">
      <dgm:prSet presAssocID="{B1AC107B-CE2B-4A52-AA5B-91F300706FF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6244D35F-CCE2-45A5-85D7-B052D94F8AE5}" type="pres">
      <dgm:prSet presAssocID="{B1AC107B-CE2B-4A52-AA5B-91F300706FF4}" presName="spaceRect" presStyleCnt="0"/>
      <dgm:spPr/>
    </dgm:pt>
    <dgm:pt modelId="{AF7F6F4A-9842-48EC-B760-A868D1167098}" type="pres">
      <dgm:prSet presAssocID="{B1AC107B-CE2B-4A52-AA5B-91F300706FF4}" presName="parTx" presStyleLbl="revTx" presStyleIdx="2" presStyleCnt="6">
        <dgm:presLayoutVars>
          <dgm:chMax val="0"/>
          <dgm:chPref val="0"/>
        </dgm:presLayoutVars>
      </dgm:prSet>
      <dgm:spPr/>
    </dgm:pt>
    <dgm:pt modelId="{A0FF0547-3ED9-4756-A33A-7A2EF976BFDB}" type="pres">
      <dgm:prSet presAssocID="{B1AC107B-CE2B-4A52-AA5B-91F300706FF4}" presName="desTx" presStyleLbl="revTx" presStyleIdx="3" presStyleCnt="6">
        <dgm:presLayoutVars/>
      </dgm:prSet>
      <dgm:spPr/>
    </dgm:pt>
    <dgm:pt modelId="{88F651A5-1C3D-4EED-BA91-223361EF44E4}" type="pres">
      <dgm:prSet presAssocID="{B3A80C9A-80C6-42EC-84ED-22D1DE317F22}" presName="sibTrans" presStyleCnt="0"/>
      <dgm:spPr/>
    </dgm:pt>
    <dgm:pt modelId="{23E76F64-1DC6-4442-A256-051DF5CD75FE}" type="pres">
      <dgm:prSet presAssocID="{6882C943-2595-4EE3-B46E-1818F8DC8D85}" presName="compNode" presStyleCnt="0"/>
      <dgm:spPr/>
    </dgm:pt>
    <dgm:pt modelId="{3B281453-D562-46A5-8584-C0926F063F08}" type="pres">
      <dgm:prSet presAssocID="{6882C943-2595-4EE3-B46E-1818F8DC8D85}" presName="bgRect" presStyleLbl="bgShp" presStyleIdx="2" presStyleCnt="3"/>
      <dgm:spPr/>
    </dgm:pt>
    <dgm:pt modelId="{366C81C7-DE6B-4D65-A089-FAEBA21F1F7F}" type="pres">
      <dgm:prSet presAssocID="{6882C943-2595-4EE3-B46E-1818F8DC8D8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DCBC1F5A-D71F-4533-B222-AD438CA90027}" type="pres">
      <dgm:prSet presAssocID="{6882C943-2595-4EE3-B46E-1818F8DC8D85}" presName="spaceRect" presStyleCnt="0"/>
      <dgm:spPr/>
    </dgm:pt>
    <dgm:pt modelId="{B096AFDA-195C-4DB8-8FB2-3D304C8AC1DD}" type="pres">
      <dgm:prSet presAssocID="{6882C943-2595-4EE3-B46E-1818F8DC8D85}" presName="parTx" presStyleLbl="revTx" presStyleIdx="4" presStyleCnt="6">
        <dgm:presLayoutVars>
          <dgm:chMax val="0"/>
          <dgm:chPref val="0"/>
        </dgm:presLayoutVars>
      </dgm:prSet>
      <dgm:spPr/>
    </dgm:pt>
    <dgm:pt modelId="{7E3E1552-0146-4995-8BA2-20774873755F}" type="pres">
      <dgm:prSet presAssocID="{6882C943-2595-4EE3-B46E-1818F8DC8D85}" presName="desTx" presStyleLbl="revTx" presStyleIdx="5" presStyleCnt="6">
        <dgm:presLayoutVars/>
      </dgm:prSet>
      <dgm:spPr/>
    </dgm:pt>
  </dgm:ptLst>
  <dgm:cxnLst>
    <dgm:cxn modelId="{7F58160B-7742-4C2A-8BE4-B25546C285F2}" type="presOf" srcId="{18C5F1C1-C977-493B-A9BA-21AF41A27F15}" destId="{F9CF2DD0-58B0-4FE5-B9AC-F1F547BD8765}" srcOrd="0" destOrd="0" presId="urn:microsoft.com/office/officeart/2018/2/layout/IconVerticalSolidList"/>
    <dgm:cxn modelId="{A7805512-935B-4B88-955C-5AC7EFCB2E79}" type="presOf" srcId="{8CDBE639-F5F6-4E12-9551-375B40DBAAB9}" destId="{7E3E1552-0146-4995-8BA2-20774873755F}" srcOrd="0" destOrd="1" presId="urn:microsoft.com/office/officeart/2018/2/layout/IconVerticalSolidList"/>
    <dgm:cxn modelId="{D0B10F1A-15B6-4C44-8723-E8C8CA5BDDDA}" srcId="{18C5F1C1-C977-493B-A9BA-21AF41A27F15}" destId="{6882C943-2595-4EE3-B46E-1818F8DC8D85}" srcOrd="2" destOrd="0" parTransId="{A9FD6237-C914-4F9B-9295-4ADB5D6B4295}" sibTransId="{FFDB2F28-1651-4D76-8A20-C77A68F5103D}"/>
    <dgm:cxn modelId="{2F8CA23D-A4DC-45ED-9D60-CE25BC1E659C}" srcId="{18C5F1C1-C977-493B-A9BA-21AF41A27F15}" destId="{B1AC107B-CE2B-4A52-AA5B-91F300706FF4}" srcOrd="1" destOrd="0" parTransId="{8C5E14F6-ABBE-4CE0-ABBA-427B39C1C7BC}" sibTransId="{B3A80C9A-80C6-42EC-84ED-22D1DE317F22}"/>
    <dgm:cxn modelId="{5686F43F-6C88-4635-BBAE-59EDD16BB77E}" type="presOf" srcId="{02187BC7-074A-4E4C-9F68-08AD34681712}" destId="{A8210752-9D2B-4B03-8324-8280E87FB577}" srcOrd="0" destOrd="0" presId="urn:microsoft.com/office/officeart/2018/2/layout/IconVerticalSolidList"/>
    <dgm:cxn modelId="{00599F45-3E84-4005-A87A-E5D9D5AB01B9}" type="presOf" srcId="{B1AC107B-CE2B-4A52-AA5B-91F300706FF4}" destId="{AF7F6F4A-9842-48EC-B760-A868D1167098}" srcOrd="0" destOrd="0" presId="urn:microsoft.com/office/officeart/2018/2/layout/IconVerticalSolidList"/>
    <dgm:cxn modelId="{5071FC56-526C-4F50-B833-3750DD631441}" type="presOf" srcId="{3B147215-B038-4331-BDF8-82A7161AAAAD}" destId="{A0FF0547-3ED9-4756-A33A-7A2EF976BFDB}" srcOrd="0" destOrd="0" presId="urn:microsoft.com/office/officeart/2018/2/layout/IconVerticalSolidList"/>
    <dgm:cxn modelId="{2D97455F-29C7-4B6D-997F-4307C43A2CEF}" srcId="{6882C943-2595-4EE3-B46E-1818F8DC8D85}" destId="{0958EA43-F17B-4F79-BF8E-F6325950ACCF}" srcOrd="0" destOrd="0" parTransId="{3DD4A170-5FC1-468D-B921-111C22F54B31}" sibTransId="{FED9ED13-0283-43E7-8167-B9CC620B1A69}"/>
    <dgm:cxn modelId="{0A0AF465-5C9A-4AD0-9163-EDFFF644B4FA}" type="presOf" srcId="{0958EA43-F17B-4F79-BF8E-F6325950ACCF}" destId="{7E3E1552-0146-4995-8BA2-20774873755F}" srcOrd="0" destOrd="0" presId="urn:microsoft.com/office/officeart/2018/2/layout/IconVerticalSolidList"/>
    <dgm:cxn modelId="{4397FE83-A4F2-4753-9E64-E37F8E754D36}" type="presOf" srcId="{CF0D927A-03ED-4AB0-ACDB-D725D434E813}" destId="{BC36DF83-8FF4-4B03-908E-7B5C6DF9D43A}" srcOrd="0" destOrd="0" presId="urn:microsoft.com/office/officeart/2018/2/layout/IconVerticalSolidList"/>
    <dgm:cxn modelId="{469B8A96-C299-4523-BC04-1579A4853BDF}" srcId="{B1AC107B-CE2B-4A52-AA5B-91F300706FF4}" destId="{3B147215-B038-4331-BDF8-82A7161AAAAD}" srcOrd="0" destOrd="0" parTransId="{CBD5EBCC-F533-482A-A714-4E1964559C79}" sibTransId="{DEE4E726-3BB9-41E2-8AD0-64FEB1B92D6F}"/>
    <dgm:cxn modelId="{181C079C-09B6-4FB9-BA4C-EBDBFE498927}" srcId="{CF0D927A-03ED-4AB0-ACDB-D725D434E813}" destId="{02187BC7-074A-4E4C-9F68-08AD34681712}" srcOrd="0" destOrd="0" parTransId="{E7B78B29-76AC-4A2A-98BF-423DCBDC8A5F}" sibTransId="{C70D1A16-F70E-44CF-AB65-93860AF1A435}"/>
    <dgm:cxn modelId="{BD1353B1-D903-4031-90EA-869B2227CD03}" srcId="{6882C943-2595-4EE3-B46E-1818F8DC8D85}" destId="{8CDBE639-F5F6-4E12-9551-375B40DBAAB9}" srcOrd="1" destOrd="0" parTransId="{96A8CB5B-9C52-4C81-A352-444DFCE38699}" sibTransId="{6FDE9760-EC79-434F-B529-12AF4EB61DFF}"/>
    <dgm:cxn modelId="{A349ADD1-38CA-4172-9E5E-D931BF73F82D}" type="presOf" srcId="{6882C943-2595-4EE3-B46E-1818F8DC8D85}" destId="{B096AFDA-195C-4DB8-8FB2-3D304C8AC1DD}" srcOrd="0" destOrd="0" presId="urn:microsoft.com/office/officeart/2018/2/layout/IconVerticalSolidList"/>
    <dgm:cxn modelId="{F50C61DF-91CF-464D-BFFD-C2BD7F8C9DF8}" srcId="{18C5F1C1-C977-493B-A9BA-21AF41A27F15}" destId="{CF0D927A-03ED-4AB0-ACDB-D725D434E813}" srcOrd="0" destOrd="0" parTransId="{20A6EFBE-3A3D-4F26-B76F-E18F861E3635}" sibTransId="{47F5908D-3DAF-43BE-9166-55D3B4D194E8}"/>
    <dgm:cxn modelId="{423C560F-51E2-46CD-80A6-9484C7716056}" type="presParOf" srcId="{F9CF2DD0-58B0-4FE5-B9AC-F1F547BD8765}" destId="{572C2784-4AE8-422F-AC8E-C505EC2344EB}" srcOrd="0" destOrd="0" presId="urn:microsoft.com/office/officeart/2018/2/layout/IconVerticalSolidList"/>
    <dgm:cxn modelId="{5DB4C198-E0BC-40A7-B39D-C358E3B4B8CE}" type="presParOf" srcId="{572C2784-4AE8-422F-AC8E-C505EC2344EB}" destId="{2479CCE6-879E-496B-BA52-F77F1227273C}" srcOrd="0" destOrd="0" presId="urn:microsoft.com/office/officeart/2018/2/layout/IconVerticalSolidList"/>
    <dgm:cxn modelId="{3C3D990B-BAFD-45E5-992B-5B74AC392CD3}" type="presParOf" srcId="{572C2784-4AE8-422F-AC8E-C505EC2344EB}" destId="{5E4AC0EB-57AC-4B54-A0FA-E77B6A17A332}" srcOrd="1" destOrd="0" presId="urn:microsoft.com/office/officeart/2018/2/layout/IconVerticalSolidList"/>
    <dgm:cxn modelId="{122723B5-C00C-4BF8-B4FC-A3CEFCD5C292}" type="presParOf" srcId="{572C2784-4AE8-422F-AC8E-C505EC2344EB}" destId="{70F227FC-6A63-4BF6-BBD5-19A943D1F018}" srcOrd="2" destOrd="0" presId="urn:microsoft.com/office/officeart/2018/2/layout/IconVerticalSolidList"/>
    <dgm:cxn modelId="{33749947-0F21-41C1-A1FE-7C0F25AA3495}" type="presParOf" srcId="{572C2784-4AE8-422F-AC8E-C505EC2344EB}" destId="{BC36DF83-8FF4-4B03-908E-7B5C6DF9D43A}" srcOrd="3" destOrd="0" presId="urn:microsoft.com/office/officeart/2018/2/layout/IconVerticalSolidList"/>
    <dgm:cxn modelId="{993FF5DC-D09C-4702-903F-EDF2D502D784}" type="presParOf" srcId="{572C2784-4AE8-422F-AC8E-C505EC2344EB}" destId="{A8210752-9D2B-4B03-8324-8280E87FB577}" srcOrd="4" destOrd="0" presId="urn:microsoft.com/office/officeart/2018/2/layout/IconVerticalSolidList"/>
    <dgm:cxn modelId="{38BEDAD1-0439-4A9E-ACCA-C85BF1142503}" type="presParOf" srcId="{F9CF2DD0-58B0-4FE5-B9AC-F1F547BD8765}" destId="{2896721B-E408-47C2-B31B-94E1A3C9A815}" srcOrd="1" destOrd="0" presId="urn:microsoft.com/office/officeart/2018/2/layout/IconVerticalSolidList"/>
    <dgm:cxn modelId="{84F26536-3920-44FF-BDA2-2FDD7423CA4C}" type="presParOf" srcId="{F9CF2DD0-58B0-4FE5-B9AC-F1F547BD8765}" destId="{214E1AE9-0320-4C15-B5B8-79F2F5A56DC6}" srcOrd="2" destOrd="0" presId="urn:microsoft.com/office/officeart/2018/2/layout/IconVerticalSolidList"/>
    <dgm:cxn modelId="{41AB4E34-C70D-48EF-96C5-DC63707043CC}" type="presParOf" srcId="{214E1AE9-0320-4C15-B5B8-79F2F5A56DC6}" destId="{5A68CF0A-F65C-4462-849C-8C2CC8332879}" srcOrd="0" destOrd="0" presId="urn:microsoft.com/office/officeart/2018/2/layout/IconVerticalSolidList"/>
    <dgm:cxn modelId="{B633ECE7-0524-4540-8509-E9D2A64D6313}" type="presParOf" srcId="{214E1AE9-0320-4C15-B5B8-79F2F5A56DC6}" destId="{11E4F387-BD3A-4891-9E1E-65948CB0B85C}" srcOrd="1" destOrd="0" presId="urn:microsoft.com/office/officeart/2018/2/layout/IconVerticalSolidList"/>
    <dgm:cxn modelId="{990A2511-9AB5-4FD3-9EAE-69D484017326}" type="presParOf" srcId="{214E1AE9-0320-4C15-B5B8-79F2F5A56DC6}" destId="{6244D35F-CCE2-45A5-85D7-B052D94F8AE5}" srcOrd="2" destOrd="0" presId="urn:microsoft.com/office/officeart/2018/2/layout/IconVerticalSolidList"/>
    <dgm:cxn modelId="{CAF7E2B3-E400-466D-B638-C31D82CC0DED}" type="presParOf" srcId="{214E1AE9-0320-4C15-B5B8-79F2F5A56DC6}" destId="{AF7F6F4A-9842-48EC-B760-A868D1167098}" srcOrd="3" destOrd="0" presId="urn:microsoft.com/office/officeart/2018/2/layout/IconVerticalSolidList"/>
    <dgm:cxn modelId="{151F36AE-5218-427F-BD16-3E85DBDDC890}" type="presParOf" srcId="{214E1AE9-0320-4C15-B5B8-79F2F5A56DC6}" destId="{A0FF0547-3ED9-4756-A33A-7A2EF976BFDB}" srcOrd="4" destOrd="0" presId="urn:microsoft.com/office/officeart/2018/2/layout/IconVerticalSolidList"/>
    <dgm:cxn modelId="{1B209641-A023-45AA-A27E-EFE132570CDF}" type="presParOf" srcId="{F9CF2DD0-58B0-4FE5-B9AC-F1F547BD8765}" destId="{88F651A5-1C3D-4EED-BA91-223361EF44E4}" srcOrd="3" destOrd="0" presId="urn:microsoft.com/office/officeart/2018/2/layout/IconVerticalSolidList"/>
    <dgm:cxn modelId="{0BD8BF9E-2809-4845-BD5F-F9CF61C2F4A3}" type="presParOf" srcId="{F9CF2DD0-58B0-4FE5-B9AC-F1F547BD8765}" destId="{23E76F64-1DC6-4442-A256-051DF5CD75FE}" srcOrd="4" destOrd="0" presId="urn:microsoft.com/office/officeart/2018/2/layout/IconVerticalSolidList"/>
    <dgm:cxn modelId="{0E57668E-78BE-406A-8F0A-2B172BC036C9}" type="presParOf" srcId="{23E76F64-1DC6-4442-A256-051DF5CD75FE}" destId="{3B281453-D562-46A5-8584-C0926F063F08}" srcOrd="0" destOrd="0" presId="urn:microsoft.com/office/officeart/2018/2/layout/IconVerticalSolidList"/>
    <dgm:cxn modelId="{ECB8C87B-023B-4218-B14D-57B85FCEAF5B}" type="presParOf" srcId="{23E76F64-1DC6-4442-A256-051DF5CD75FE}" destId="{366C81C7-DE6B-4D65-A089-FAEBA21F1F7F}" srcOrd="1" destOrd="0" presId="urn:microsoft.com/office/officeart/2018/2/layout/IconVerticalSolidList"/>
    <dgm:cxn modelId="{E5F2D14E-4B7A-4D8B-AF70-DF795AF483FF}" type="presParOf" srcId="{23E76F64-1DC6-4442-A256-051DF5CD75FE}" destId="{DCBC1F5A-D71F-4533-B222-AD438CA90027}" srcOrd="2" destOrd="0" presId="urn:microsoft.com/office/officeart/2018/2/layout/IconVerticalSolidList"/>
    <dgm:cxn modelId="{51E7A976-DB4F-4215-A046-FF3DDC6326C1}" type="presParOf" srcId="{23E76F64-1DC6-4442-A256-051DF5CD75FE}" destId="{B096AFDA-195C-4DB8-8FB2-3D304C8AC1DD}" srcOrd="3" destOrd="0" presId="urn:microsoft.com/office/officeart/2018/2/layout/IconVerticalSolidList"/>
    <dgm:cxn modelId="{515486CA-1C7A-48FC-AA8B-A5B5C3ED67D0}" type="presParOf" srcId="{23E76F64-1DC6-4442-A256-051DF5CD75FE}" destId="{7E3E1552-0146-4995-8BA2-20774873755F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B0E97B-07BC-4B98-91A9-A462BF84492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7207419A-3E58-4B59-BDE2-2B19EB6B6B70}">
      <dgm:prSet/>
      <dgm:spPr/>
      <dgm:t>
        <a:bodyPr/>
        <a:lstStyle/>
        <a:p>
          <a:r>
            <a:rPr lang="en-US"/>
            <a:t>LOGIKA</a:t>
          </a:r>
        </a:p>
      </dgm:t>
    </dgm:pt>
    <dgm:pt modelId="{4EBF234A-FC26-4B41-BEEC-9A1790A8CE7B}" type="parTrans" cxnId="{D6B5B728-05FA-4B46-AC2E-08F15C41D5BA}">
      <dgm:prSet/>
      <dgm:spPr/>
      <dgm:t>
        <a:bodyPr/>
        <a:lstStyle/>
        <a:p>
          <a:endParaRPr lang="en-US"/>
        </a:p>
      </dgm:t>
    </dgm:pt>
    <dgm:pt modelId="{33E343C9-B6B7-46A4-B574-541D48DBC7B5}" type="sibTrans" cxnId="{D6B5B728-05FA-4B46-AC2E-08F15C41D5BA}">
      <dgm:prSet/>
      <dgm:spPr/>
      <dgm:t>
        <a:bodyPr/>
        <a:lstStyle/>
        <a:p>
          <a:endParaRPr lang="en-US"/>
        </a:p>
      </dgm:t>
    </dgm:pt>
    <dgm:pt modelId="{37586B50-BC47-4CEA-AADB-8F22EF6E4074}">
      <dgm:prSet/>
      <dgm:spPr/>
      <dgm:t>
        <a:bodyPr/>
        <a:lstStyle/>
        <a:p>
          <a:r>
            <a:rPr lang="en-US"/>
            <a:t>SCRIPT</a:t>
          </a:r>
        </a:p>
      </dgm:t>
    </dgm:pt>
    <dgm:pt modelId="{C609B1BE-33F4-40AC-BD41-10404FA19481}" type="parTrans" cxnId="{29213928-7131-4E5D-9D6C-B554466BAF04}">
      <dgm:prSet/>
      <dgm:spPr/>
      <dgm:t>
        <a:bodyPr/>
        <a:lstStyle/>
        <a:p>
          <a:endParaRPr lang="en-US"/>
        </a:p>
      </dgm:t>
    </dgm:pt>
    <dgm:pt modelId="{9959DE55-6C1F-471D-BEEC-D8F9CFF5336E}" type="sibTrans" cxnId="{29213928-7131-4E5D-9D6C-B554466BAF04}">
      <dgm:prSet/>
      <dgm:spPr/>
      <dgm:t>
        <a:bodyPr/>
        <a:lstStyle/>
        <a:p>
          <a:endParaRPr lang="en-US"/>
        </a:p>
      </dgm:t>
    </dgm:pt>
    <dgm:pt modelId="{F1AB3F09-16CA-4CF9-B255-8208C6BD6DF0}">
      <dgm:prSet/>
      <dgm:spPr/>
      <dgm:t>
        <a:bodyPr/>
        <a:lstStyle/>
        <a:p>
          <a:r>
            <a:rPr lang="en-US"/>
            <a:t>SEMANTIK NETWORK</a:t>
          </a:r>
        </a:p>
      </dgm:t>
    </dgm:pt>
    <dgm:pt modelId="{7ED4DD4A-9184-4B60-906E-1CA4571D9341}" type="parTrans" cxnId="{AB81C97B-0ABC-48FC-96CF-1EA7A5D616CD}">
      <dgm:prSet/>
      <dgm:spPr/>
      <dgm:t>
        <a:bodyPr/>
        <a:lstStyle/>
        <a:p>
          <a:endParaRPr lang="en-US"/>
        </a:p>
      </dgm:t>
    </dgm:pt>
    <dgm:pt modelId="{8986F643-09D2-4B28-B27F-BC7742E69352}" type="sibTrans" cxnId="{AB81C97B-0ABC-48FC-96CF-1EA7A5D616CD}">
      <dgm:prSet/>
      <dgm:spPr/>
      <dgm:t>
        <a:bodyPr/>
        <a:lstStyle/>
        <a:p>
          <a:endParaRPr lang="en-US"/>
        </a:p>
      </dgm:t>
    </dgm:pt>
    <dgm:pt modelId="{7C2B6493-F3A0-4C35-8F60-C43F3569DBE9}">
      <dgm:prSet/>
      <dgm:spPr/>
      <dgm:t>
        <a:bodyPr/>
        <a:lstStyle/>
        <a:p>
          <a:r>
            <a:rPr lang="en-US"/>
            <a:t>FRAME</a:t>
          </a:r>
        </a:p>
      </dgm:t>
    </dgm:pt>
    <dgm:pt modelId="{154ADBAC-D0F7-404D-B366-E9D1309A85FB}" type="parTrans" cxnId="{57107E29-EB11-424C-BA10-BB894F7C22BF}">
      <dgm:prSet/>
      <dgm:spPr/>
      <dgm:t>
        <a:bodyPr/>
        <a:lstStyle/>
        <a:p>
          <a:endParaRPr lang="en-US"/>
        </a:p>
      </dgm:t>
    </dgm:pt>
    <dgm:pt modelId="{F5701FF7-2067-42EE-849B-B5B09620193B}" type="sibTrans" cxnId="{57107E29-EB11-424C-BA10-BB894F7C22BF}">
      <dgm:prSet/>
      <dgm:spPr/>
      <dgm:t>
        <a:bodyPr/>
        <a:lstStyle/>
        <a:p>
          <a:endParaRPr lang="en-US"/>
        </a:p>
      </dgm:t>
    </dgm:pt>
    <dgm:pt modelId="{78AA29E4-6BFF-4194-91F2-B68FFB3869F8}">
      <dgm:prSet/>
      <dgm:spPr/>
      <dgm:t>
        <a:bodyPr/>
        <a:lstStyle/>
        <a:p>
          <a:r>
            <a:rPr lang="en-US"/>
            <a:t>ATURAN PRODUKSI</a:t>
          </a:r>
        </a:p>
      </dgm:t>
    </dgm:pt>
    <dgm:pt modelId="{949ADBF6-C60F-464B-B75E-EA08978A8C03}" type="parTrans" cxnId="{F22B0827-0D54-4870-8BB3-D9F2F4922349}">
      <dgm:prSet/>
      <dgm:spPr/>
      <dgm:t>
        <a:bodyPr/>
        <a:lstStyle/>
        <a:p>
          <a:endParaRPr lang="en-US"/>
        </a:p>
      </dgm:t>
    </dgm:pt>
    <dgm:pt modelId="{14CE5481-FD83-4D42-A810-2AECAD688BD1}" type="sibTrans" cxnId="{F22B0827-0D54-4870-8BB3-D9F2F4922349}">
      <dgm:prSet/>
      <dgm:spPr/>
      <dgm:t>
        <a:bodyPr/>
        <a:lstStyle/>
        <a:p>
          <a:endParaRPr lang="en-US"/>
        </a:p>
      </dgm:t>
    </dgm:pt>
    <dgm:pt modelId="{2474864D-84F9-411A-A172-156E8CE7CAC9}" type="pres">
      <dgm:prSet presAssocID="{A2B0E97B-07BC-4B98-91A9-A462BF84492F}" presName="root" presStyleCnt="0">
        <dgm:presLayoutVars>
          <dgm:dir/>
          <dgm:resizeHandles val="exact"/>
        </dgm:presLayoutVars>
      </dgm:prSet>
      <dgm:spPr/>
    </dgm:pt>
    <dgm:pt modelId="{986B44A1-EAB2-4224-86D2-E457D3900B01}" type="pres">
      <dgm:prSet presAssocID="{7207419A-3E58-4B59-BDE2-2B19EB6B6B70}" presName="compNode" presStyleCnt="0"/>
      <dgm:spPr/>
    </dgm:pt>
    <dgm:pt modelId="{DADBC939-8150-4DC1-B157-DFD791BECE45}" type="pres">
      <dgm:prSet presAssocID="{7207419A-3E58-4B59-BDE2-2B19EB6B6B70}" presName="bgRect" presStyleLbl="bgShp" presStyleIdx="0" presStyleCnt="5"/>
      <dgm:spPr/>
    </dgm:pt>
    <dgm:pt modelId="{64EF4AEF-1076-4FF4-8609-78539A036510}" type="pres">
      <dgm:prSet presAssocID="{7207419A-3E58-4B59-BDE2-2B19EB6B6B7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9E612D26-3D98-4145-9172-2869038577F6}" type="pres">
      <dgm:prSet presAssocID="{7207419A-3E58-4B59-BDE2-2B19EB6B6B70}" presName="spaceRect" presStyleCnt="0"/>
      <dgm:spPr/>
    </dgm:pt>
    <dgm:pt modelId="{67FE8353-C68D-47A1-8022-33D857FA26B5}" type="pres">
      <dgm:prSet presAssocID="{7207419A-3E58-4B59-BDE2-2B19EB6B6B70}" presName="parTx" presStyleLbl="revTx" presStyleIdx="0" presStyleCnt="5">
        <dgm:presLayoutVars>
          <dgm:chMax val="0"/>
          <dgm:chPref val="0"/>
        </dgm:presLayoutVars>
      </dgm:prSet>
      <dgm:spPr/>
    </dgm:pt>
    <dgm:pt modelId="{C8F7993E-2F6F-4219-A2C9-BA86614912AA}" type="pres">
      <dgm:prSet presAssocID="{33E343C9-B6B7-46A4-B574-541D48DBC7B5}" presName="sibTrans" presStyleCnt="0"/>
      <dgm:spPr/>
    </dgm:pt>
    <dgm:pt modelId="{69539063-30B8-45A9-B2C4-F41EB0794976}" type="pres">
      <dgm:prSet presAssocID="{37586B50-BC47-4CEA-AADB-8F22EF6E4074}" presName="compNode" presStyleCnt="0"/>
      <dgm:spPr/>
    </dgm:pt>
    <dgm:pt modelId="{74C47710-5C90-42A6-AA09-5AEFE4AF1B0B}" type="pres">
      <dgm:prSet presAssocID="{37586B50-BC47-4CEA-AADB-8F22EF6E4074}" presName="bgRect" presStyleLbl="bgShp" presStyleIdx="1" presStyleCnt="5"/>
      <dgm:spPr/>
    </dgm:pt>
    <dgm:pt modelId="{FE6EE831-FE7A-4EC8-8481-53CCD014D396}" type="pres">
      <dgm:prSet presAssocID="{37586B50-BC47-4CEA-AADB-8F22EF6E407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805EF943-02FA-4EC4-9195-E0D039A5B1B1}" type="pres">
      <dgm:prSet presAssocID="{37586B50-BC47-4CEA-AADB-8F22EF6E4074}" presName="spaceRect" presStyleCnt="0"/>
      <dgm:spPr/>
    </dgm:pt>
    <dgm:pt modelId="{6A3EBF4F-0E25-4862-9E8D-C8A683342F4C}" type="pres">
      <dgm:prSet presAssocID="{37586B50-BC47-4CEA-AADB-8F22EF6E4074}" presName="parTx" presStyleLbl="revTx" presStyleIdx="1" presStyleCnt="5">
        <dgm:presLayoutVars>
          <dgm:chMax val="0"/>
          <dgm:chPref val="0"/>
        </dgm:presLayoutVars>
      </dgm:prSet>
      <dgm:spPr/>
    </dgm:pt>
    <dgm:pt modelId="{8F5613B4-C69E-4228-B677-3433831E64FE}" type="pres">
      <dgm:prSet presAssocID="{9959DE55-6C1F-471D-BEEC-D8F9CFF5336E}" presName="sibTrans" presStyleCnt="0"/>
      <dgm:spPr/>
    </dgm:pt>
    <dgm:pt modelId="{A96ADA7D-1E17-45EB-93C9-439DDCEBFE0D}" type="pres">
      <dgm:prSet presAssocID="{F1AB3F09-16CA-4CF9-B255-8208C6BD6DF0}" presName="compNode" presStyleCnt="0"/>
      <dgm:spPr/>
    </dgm:pt>
    <dgm:pt modelId="{D6B8F483-6AFF-4C22-ABE6-35467D4A25FA}" type="pres">
      <dgm:prSet presAssocID="{F1AB3F09-16CA-4CF9-B255-8208C6BD6DF0}" presName="bgRect" presStyleLbl="bgShp" presStyleIdx="2" presStyleCnt="5"/>
      <dgm:spPr/>
    </dgm:pt>
    <dgm:pt modelId="{B69E91E4-08DA-429E-A62C-9DD9328C516C}" type="pres">
      <dgm:prSet presAssocID="{F1AB3F09-16CA-4CF9-B255-8208C6BD6DF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 Diagram"/>
        </a:ext>
      </dgm:extLst>
    </dgm:pt>
    <dgm:pt modelId="{FE27C451-F1C3-47BF-A292-44E64346ED1D}" type="pres">
      <dgm:prSet presAssocID="{F1AB3F09-16CA-4CF9-B255-8208C6BD6DF0}" presName="spaceRect" presStyleCnt="0"/>
      <dgm:spPr/>
    </dgm:pt>
    <dgm:pt modelId="{DED84589-CBD1-42AD-AC8F-CB5A6BA452B7}" type="pres">
      <dgm:prSet presAssocID="{F1AB3F09-16CA-4CF9-B255-8208C6BD6DF0}" presName="parTx" presStyleLbl="revTx" presStyleIdx="2" presStyleCnt="5">
        <dgm:presLayoutVars>
          <dgm:chMax val="0"/>
          <dgm:chPref val="0"/>
        </dgm:presLayoutVars>
      </dgm:prSet>
      <dgm:spPr/>
    </dgm:pt>
    <dgm:pt modelId="{23C9D83A-1212-49B1-AD47-EBA8F085A406}" type="pres">
      <dgm:prSet presAssocID="{8986F643-09D2-4B28-B27F-BC7742E69352}" presName="sibTrans" presStyleCnt="0"/>
      <dgm:spPr/>
    </dgm:pt>
    <dgm:pt modelId="{8EF1E6AC-35CF-45BA-8673-689206D78A67}" type="pres">
      <dgm:prSet presAssocID="{7C2B6493-F3A0-4C35-8F60-C43F3569DBE9}" presName="compNode" presStyleCnt="0"/>
      <dgm:spPr/>
    </dgm:pt>
    <dgm:pt modelId="{EEBF1368-3CB6-43FB-BB46-4F4E1762493F}" type="pres">
      <dgm:prSet presAssocID="{7C2B6493-F3A0-4C35-8F60-C43F3569DBE9}" presName="bgRect" presStyleLbl="bgShp" presStyleIdx="3" presStyleCnt="5"/>
      <dgm:spPr/>
    </dgm:pt>
    <dgm:pt modelId="{75C387B4-EB32-4289-89CA-017B05535173}" type="pres">
      <dgm:prSet presAssocID="{7C2B6493-F3A0-4C35-8F60-C43F3569DBE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bacus2"/>
        </a:ext>
      </dgm:extLst>
    </dgm:pt>
    <dgm:pt modelId="{297DC2AA-6DD9-4628-8A7B-8ED300135F05}" type="pres">
      <dgm:prSet presAssocID="{7C2B6493-F3A0-4C35-8F60-C43F3569DBE9}" presName="spaceRect" presStyleCnt="0"/>
      <dgm:spPr/>
    </dgm:pt>
    <dgm:pt modelId="{CCD02145-D818-49E0-B931-75CDF34269FA}" type="pres">
      <dgm:prSet presAssocID="{7C2B6493-F3A0-4C35-8F60-C43F3569DBE9}" presName="parTx" presStyleLbl="revTx" presStyleIdx="3" presStyleCnt="5">
        <dgm:presLayoutVars>
          <dgm:chMax val="0"/>
          <dgm:chPref val="0"/>
        </dgm:presLayoutVars>
      </dgm:prSet>
      <dgm:spPr/>
    </dgm:pt>
    <dgm:pt modelId="{A2CEE749-198F-46B1-AB35-31982995AC8E}" type="pres">
      <dgm:prSet presAssocID="{F5701FF7-2067-42EE-849B-B5B09620193B}" presName="sibTrans" presStyleCnt="0"/>
      <dgm:spPr/>
    </dgm:pt>
    <dgm:pt modelId="{7AD1BEE1-A70E-4FA9-9B14-9DE3EA5B80F8}" type="pres">
      <dgm:prSet presAssocID="{78AA29E4-6BFF-4194-91F2-B68FFB3869F8}" presName="compNode" presStyleCnt="0"/>
      <dgm:spPr/>
    </dgm:pt>
    <dgm:pt modelId="{9CBE9500-F9AC-4220-B7C5-CE0E263B8E28}" type="pres">
      <dgm:prSet presAssocID="{78AA29E4-6BFF-4194-91F2-B68FFB3869F8}" presName="bgRect" presStyleLbl="bgShp" presStyleIdx="4" presStyleCnt="5"/>
      <dgm:spPr/>
    </dgm:pt>
    <dgm:pt modelId="{A70866A2-0FB4-4F31-98E0-6BDD662403DF}" type="pres">
      <dgm:prSet presAssocID="{78AA29E4-6BFF-4194-91F2-B68FFB3869F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39A6BA33-0024-41F2-862D-51E4934BA595}" type="pres">
      <dgm:prSet presAssocID="{78AA29E4-6BFF-4194-91F2-B68FFB3869F8}" presName="spaceRect" presStyleCnt="0"/>
      <dgm:spPr/>
    </dgm:pt>
    <dgm:pt modelId="{1D4BB9BA-F8A2-4413-90E9-79DBBCB825FE}" type="pres">
      <dgm:prSet presAssocID="{78AA29E4-6BFF-4194-91F2-B68FFB3869F8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22B0827-0D54-4870-8BB3-D9F2F4922349}" srcId="{A2B0E97B-07BC-4B98-91A9-A462BF84492F}" destId="{78AA29E4-6BFF-4194-91F2-B68FFB3869F8}" srcOrd="4" destOrd="0" parTransId="{949ADBF6-C60F-464B-B75E-EA08978A8C03}" sibTransId="{14CE5481-FD83-4D42-A810-2AECAD688BD1}"/>
    <dgm:cxn modelId="{29213928-7131-4E5D-9D6C-B554466BAF04}" srcId="{A2B0E97B-07BC-4B98-91A9-A462BF84492F}" destId="{37586B50-BC47-4CEA-AADB-8F22EF6E4074}" srcOrd="1" destOrd="0" parTransId="{C609B1BE-33F4-40AC-BD41-10404FA19481}" sibTransId="{9959DE55-6C1F-471D-BEEC-D8F9CFF5336E}"/>
    <dgm:cxn modelId="{D6B5B728-05FA-4B46-AC2E-08F15C41D5BA}" srcId="{A2B0E97B-07BC-4B98-91A9-A462BF84492F}" destId="{7207419A-3E58-4B59-BDE2-2B19EB6B6B70}" srcOrd="0" destOrd="0" parTransId="{4EBF234A-FC26-4B41-BEEC-9A1790A8CE7B}" sibTransId="{33E343C9-B6B7-46A4-B574-541D48DBC7B5}"/>
    <dgm:cxn modelId="{57107E29-EB11-424C-BA10-BB894F7C22BF}" srcId="{A2B0E97B-07BC-4B98-91A9-A462BF84492F}" destId="{7C2B6493-F3A0-4C35-8F60-C43F3569DBE9}" srcOrd="3" destOrd="0" parTransId="{154ADBAC-D0F7-404D-B366-E9D1309A85FB}" sibTransId="{F5701FF7-2067-42EE-849B-B5B09620193B}"/>
    <dgm:cxn modelId="{4E958E48-9A27-4E85-B627-F6E3FF443C89}" type="presOf" srcId="{F1AB3F09-16CA-4CF9-B255-8208C6BD6DF0}" destId="{DED84589-CBD1-42AD-AC8F-CB5A6BA452B7}" srcOrd="0" destOrd="0" presId="urn:microsoft.com/office/officeart/2018/2/layout/IconVerticalSolidList"/>
    <dgm:cxn modelId="{60D47F79-7731-4E2D-98A4-DBB504D8C792}" type="presOf" srcId="{7207419A-3E58-4B59-BDE2-2B19EB6B6B70}" destId="{67FE8353-C68D-47A1-8022-33D857FA26B5}" srcOrd="0" destOrd="0" presId="urn:microsoft.com/office/officeart/2018/2/layout/IconVerticalSolidList"/>
    <dgm:cxn modelId="{AB81C97B-0ABC-48FC-96CF-1EA7A5D616CD}" srcId="{A2B0E97B-07BC-4B98-91A9-A462BF84492F}" destId="{F1AB3F09-16CA-4CF9-B255-8208C6BD6DF0}" srcOrd="2" destOrd="0" parTransId="{7ED4DD4A-9184-4B60-906E-1CA4571D9341}" sibTransId="{8986F643-09D2-4B28-B27F-BC7742E69352}"/>
    <dgm:cxn modelId="{6F35CB7B-A4A3-423E-8F31-067ACDFC9A35}" type="presOf" srcId="{37586B50-BC47-4CEA-AADB-8F22EF6E4074}" destId="{6A3EBF4F-0E25-4862-9E8D-C8A683342F4C}" srcOrd="0" destOrd="0" presId="urn:microsoft.com/office/officeart/2018/2/layout/IconVerticalSolidList"/>
    <dgm:cxn modelId="{9318E682-88FB-45D7-907E-050569FAADA0}" type="presOf" srcId="{A2B0E97B-07BC-4B98-91A9-A462BF84492F}" destId="{2474864D-84F9-411A-A172-156E8CE7CAC9}" srcOrd="0" destOrd="0" presId="urn:microsoft.com/office/officeart/2018/2/layout/IconVerticalSolidList"/>
    <dgm:cxn modelId="{C809E3CE-2837-4B50-96B7-F42EF8D0BB12}" type="presOf" srcId="{7C2B6493-F3A0-4C35-8F60-C43F3569DBE9}" destId="{CCD02145-D818-49E0-B931-75CDF34269FA}" srcOrd="0" destOrd="0" presId="urn:microsoft.com/office/officeart/2018/2/layout/IconVerticalSolidList"/>
    <dgm:cxn modelId="{001F4EE6-3635-4396-B66C-1F67CCFE2183}" type="presOf" srcId="{78AA29E4-6BFF-4194-91F2-B68FFB3869F8}" destId="{1D4BB9BA-F8A2-4413-90E9-79DBBCB825FE}" srcOrd="0" destOrd="0" presId="urn:microsoft.com/office/officeart/2018/2/layout/IconVerticalSolidList"/>
    <dgm:cxn modelId="{D04D0A4C-2124-42D4-A8A9-09B2A8069036}" type="presParOf" srcId="{2474864D-84F9-411A-A172-156E8CE7CAC9}" destId="{986B44A1-EAB2-4224-86D2-E457D3900B01}" srcOrd="0" destOrd="0" presId="urn:microsoft.com/office/officeart/2018/2/layout/IconVerticalSolidList"/>
    <dgm:cxn modelId="{048D8893-0879-4EFB-8D11-39B5ED18FC72}" type="presParOf" srcId="{986B44A1-EAB2-4224-86D2-E457D3900B01}" destId="{DADBC939-8150-4DC1-B157-DFD791BECE45}" srcOrd="0" destOrd="0" presId="urn:microsoft.com/office/officeart/2018/2/layout/IconVerticalSolidList"/>
    <dgm:cxn modelId="{A1288404-1E70-488F-A0AA-B41470D2BC19}" type="presParOf" srcId="{986B44A1-EAB2-4224-86D2-E457D3900B01}" destId="{64EF4AEF-1076-4FF4-8609-78539A036510}" srcOrd="1" destOrd="0" presId="urn:microsoft.com/office/officeart/2018/2/layout/IconVerticalSolidList"/>
    <dgm:cxn modelId="{AE08BA99-24FD-42CB-9139-99BE3AE4EC7F}" type="presParOf" srcId="{986B44A1-EAB2-4224-86D2-E457D3900B01}" destId="{9E612D26-3D98-4145-9172-2869038577F6}" srcOrd="2" destOrd="0" presId="urn:microsoft.com/office/officeart/2018/2/layout/IconVerticalSolidList"/>
    <dgm:cxn modelId="{96C72AC4-8407-4E36-AB7F-16592B474804}" type="presParOf" srcId="{986B44A1-EAB2-4224-86D2-E457D3900B01}" destId="{67FE8353-C68D-47A1-8022-33D857FA26B5}" srcOrd="3" destOrd="0" presId="urn:microsoft.com/office/officeart/2018/2/layout/IconVerticalSolidList"/>
    <dgm:cxn modelId="{EF8C66D5-772F-4FE4-8A6E-FD5D00AFD49E}" type="presParOf" srcId="{2474864D-84F9-411A-A172-156E8CE7CAC9}" destId="{C8F7993E-2F6F-4219-A2C9-BA86614912AA}" srcOrd="1" destOrd="0" presId="urn:microsoft.com/office/officeart/2018/2/layout/IconVerticalSolidList"/>
    <dgm:cxn modelId="{6C491AC1-B75D-41D4-8530-7CC875F92579}" type="presParOf" srcId="{2474864D-84F9-411A-A172-156E8CE7CAC9}" destId="{69539063-30B8-45A9-B2C4-F41EB0794976}" srcOrd="2" destOrd="0" presId="urn:microsoft.com/office/officeart/2018/2/layout/IconVerticalSolidList"/>
    <dgm:cxn modelId="{8390CF5B-0BE0-434F-96C7-EA0980EE61DF}" type="presParOf" srcId="{69539063-30B8-45A9-B2C4-F41EB0794976}" destId="{74C47710-5C90-42A6-AA09-5AEFE4AF1B0B}" srcOrd="0" destOrd="0" presId="urn:microsoft.com/office/officeart/2018/2/layout/IconVerticalSolidList"/>
    <dgm:cxn modelId="{08F47D67-AE09-4E71-93C9-257B67FD7C18}" type="presParOf" srcId="{69539063-30B8-45A9-B2C4-F41EB0794976}" destId="{FE6EE831-FE7A-4EC8-8481-53CCD014D396}" srcOrd="1" destOrd="0" presId="urn:microsoft.com/office/officeart/2018/2/layout/IconVerticalSolidList"/>
    <dgm:cxn modelId="{1031D6EC-3662-4D31-B577-161A979DED31}" type="presParOf" srcId="{69539063-30B8-45A9-B2C4-F41EB0794976}" destId="{805EF943-02FA-4EC4-9195-E0D039A5B1B1}" srcOrd="2" destOrd="0" presId="urn:microsoft.com/office/officeart/2018/2/layout/IconVerticalSolidList"/>
    <dgm:cxn modelId="{9F3C4CB6-C6E6-4A56-BF37-ECBAA5FCEB2C}" type="presParOf" srcId="{69539063-30B8-45A9-B2C4-F41EB0794976}" destId="{6A3EBF4F-0E25-4862-9E8D-C8A683342F4C}" srcOrd="3" destOrd="0" presId="urn:microsoft.com/office/officeart/2018/2/layout/IconVerticalSolidList"/>
    <dgm:cxn modelId="{3968D40D-1CD1-4570-9D76-A04D66C8680B}" type="presParOf" srcId="{2474864D-84F9-411A-A172-156E8CE7CAC9}" destId="{8F5613B4-C69E-4228-B677-3433831E64FE}" srcOrd="3" destOrd="0" presId="urn:microsoft.com/office/officeart/2018/2/layout/IconVerticalSolidList"/>
    <dgm:cxn modelId="{52BA3317-FA63-4FF5-9B3E-F28469A25483}" type="presParOf" srcId="{2474864D-84F9-411A-A172-156E8CE7CAC9}" destId="{A96ADA7D-1E17-45EB-93C9-439DDCEBFE0D}" srcOrd="4" destOrd="0" presId="urn:microsoft.com/office/officeart/2018/2/layout/IconVerticalSolidList"/>
    <dgm:cxn modelId="{898E143A-6CC0-462E-9DF6-5570F237F3BF}" type="presParOf" srcId="{A96ADA7D-1E17-45EB-93C9-439DDCEBFE0D}" destId="{D6B8F483-6AFF-4C22-ABE6-35467D4A25FA}" srcOrd="0" destOrd="0" presId="urn:microsoft.com/office/officeart/2018/2/layout/IconVerticalSolidList"/>
    <dgm:cxn modelId="{982FB608-6B99-4D34-804C-CB8A09C0F636}" type="presParOf" srcId="{A96ADA7D-1E17-45EB-93C9-439DDCEBFE0D}" destId="{B69E91E4-08DA-429E-A62C-9DD9328C516C}" srcOrd="1" destOrd="0" presId="urn:microsoft.com/office/officeart/2018/2/layout/IconVerticalSolidList"/>
    <dgm:cxn modelId="{D4C0AA05-6AD0-4775-8A41-E7838754CED0}" type="presParOf" srcId="{A96ADA7D-1E17-45EB-93C9-439DDCEBFE0D}" destId="{FE27C451-F1C3-47BF-A292-44E64346ED1D}" srcOrd="2" destOrd="0" presId="urn:microsoft.com/office/officeart/2018/2/layout/IconVerticalSolidList"/>
    <dgm:cxn modelId="{48000A41-AA53-4307-8F76-C131A135377E}" type="presParOf" srcId="{A96ADA7D-1E17-45EB-93C9-439DDCEBFE0D}" destId="{DED84589-CBD1-42AD-AC8F-CB5A6BA452B7}" srcOrd="3" destOrd="0" presId="urn:microsoft.com/office/officeart/2018/2/layout/IconVerticalSolidList"/>
    <dgm:cxn modelId="{16BC1F18-4ADE-4B67-9548-AA827CC46D8E}" type="presParOf" srcId="{2474864D-84F9-411A-A172-156E8CE7CAC9}" destId="{23C9D83A-1212-49B1-AD47-EBA8F085A406}" srcOrd="5" destOrd="0" presId="urn:microsoft.com/office/officeart/2018/2/layout/IconVerticalSolidList"/>
    <dgm:cxn modelId="{475FA936-A9A7-47CA-9AD3-FB56568ACCD0}" type="presParOf" srcId="{2474864D-84F9-411A-A172-156E8CE7CAC9}" destId="{8EF1E6AC-35CF-45BA-8673-689206D78A67}" srcOrd="6" destOrd="0" presId="urn:microsoft.com/office/officeart/2018/2/layout/IconVerticalSolidList"/>
    <dgm:cxn modelId="{DDD3B995-7E96-4930-AD27-3F5BD24784B0}" type="presParOf" srcId="{8EF1E6AC-35CF-45BA-8673-689206D78A67}" destId="{EEBF1368-3CB6-43FB-BB46-4F4E1762493F}" srcOrd="0" destOrd="0" presId="urn:microsoft.com/office/officeart/2018/2/layout/IconVerticalSolidList"/>
    <dgm:cxn modelId="{E877DC06-5FF4-42A8-A5A4-E2705DEA1A16}" type="presParOf" srcId="{8EF1E6AC-35CF-45BA-8673-689206D78A67}" destId="{75C387B4-EB32-4289-89CA-017B05535173}" srcOrd="1" destOrd="0" presId="urn:microsoft.com/office/officeart/2018/2/layout/IconVerticalSolidList"/>
    <dgm:cxn modelId="{3319B639-9B18-435D-B25F-E662271F5E6C}" type="presParOf" srcId="{8EF1E6AC-35CF-45BA-8673-689206D78A67}" destId="{297DC2AA-6DD9-4628-8A7B-8ED300135F05}" srcOrd="2" destOrd="0" presId="urn:microsoft.com/office/officeart/2018/2/layout/IconVerticalSolidList"/>
    <dgm:cxn modelId="{3EC44C89-5D01-41D5-A9D9-8AEDA91AF0D4}" type="presParOf" srcId="{8EF1E6AC-35CF-45BA-8673-689206D78A67}" destId="{CCD02145-D818-49E0-B931-75CDF34269FA}" srcOrd="3" destOrd="0" presId="urn:microsoft.com/office/officeart/2018/2/layout/IconVerticalSolidList"/>
    <dgm:cxn modelId="{44FB7539-FB5F-4586-BCF9-4B93B96B2A51}" type="presParOf" srcId="{2474864D-84F9-411A-A172-156E8CE7CAC9}" destId="{A2CEE749-198F-46B1-AB35-31982995AC8E}" srcOrd="7" destOrd="0" presId="urn:microsoft.com/office/officeart/2018/2/layout/IconVerticalSolidList"/>
    <dgm:cxn modelId="{56480399-E7E3-4465-B071-C44424267F01}" type="presParOf" srcId="{2474864D-84F9-411A-A172-156E8CE7CAC9}" destId="{7AD1BEE1-A70E-4FA9-9B14-9DE3EA5B80F8}" srcOrd="8" destOrd="0" presId="urn:microsoft.com/office/officeart/2018/2/layout/IconVerticalSolidList"/>
    <dgm:cxn modelId="{93972532-1AF8-4AE3-845A-1AF5425617F8}" type="presParOf" srcId="{7AD1BEE1-A70E-4FA9-9B14-9DE3EA5B80F8}" destId="{9CBE9500-F9AC-4220-B7C5-CE0E263B8E28}" srcOrd="0" destOrd="0" presId="urn:microsoft.com/office/officeart/2018/2/layout/IconVerticalSolidList"/>
    <dgm:cxn modelId="{F4659B46-5CFF-4439-A11D-9F502BEAE353}" type="presParOf" srcId="{7AD1BEE1-A70E-4FA9-9B14-9DE3EA5B80F8}" destId="{A70866A2-0FB4-4F31-98E0-6BDD662403DF}" srcOrd="1" destOrd="0" presId="urn:microsoft.com/office/officeart/2018/2/layout/IconVerticalSolidList"/>
    <dgm:cxn modelId="{56D2E170-AFCF-457A-BDE1-07B469182ADF}" type="presParOf" srcId="{7AD1BEE1-A70E-4FA9-9B14-9DE3EA5B80F8}" destId="{39A6BA33-0024-41F2-862D-51E4934BA595}" srcOrd="2" destOrd="0" presId="urn:microsoft.com/office/officeart/2018/2/layout/IconVerticalSolidList"/>
    <dgm:cxn modelId="{D192C076-5AAE-43DE-A23A-959970E3E59D}" type="presParOf" srcId="{7AD1BEE1-A70E-4FA9-9B14-9DE3EA5B80F8}" destId="{1D4BB9BA-F8A2-4413-90E9-79DBBCB825F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88AD6F-85F6-4D91-95EA-1EABC70CD9A1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B875DB1-6AD7-4D41-A0EE-2CE078B8CF46}">
      <dgm:prSet/>
      <dgm:spPr/>
      <dgm:t>
        <a:bodyPr/>
        <a:lstStyle/>
        <a:p>
          <a:r>
            <a:rPr lang="en-US"/>
            <a:t>Proses menarik kesimpulan dari fakta yang sudah ada</a:t>
          </a:r>
        </a:p>
      </dgm:t>
    </dgm:pt>
    <dgm:pt modelId="{816760E5-D481-4798-BB6D-CD82FE2B0E1D}" type="parTrans" cxnId="{589ECC00-9E4D-43CF-B458-2162FD915FEB}">
      <dgm:prSet/>
      <dgm:spPr/>
      <dgm:t>
        <a:bodyPr/>
        <a:lstStyle/>
        <a:p>
          <a:endParaRPr lang="en-US"/>
        </a:p>
      </dgm:t>
    </dgm:pt>
    <dgm:pt modelId="{492EA15A-047C-43E4-A08E-09CC571D8CC0}" type="sibTrans" cxnId="{589ECC00-9E4D-43CF-B458-2162FD915FEB}">
      <dgm:prSet/>
      <dgm:spPr/>
      <dgm:t>
        <a:bodyPr/>
        <a:lstStyle/>
        <a:p>
          <a:endParaRPr lang="en-US"/>
        </a:p>
      </dgm:t>
    </dgm:pt>
    <dgm:pt modelId="{7F6E2A8D-7574-499A-BDC0-330A208AC4C0}">
      <dgm:prSet/>
      <dgm:spPr/>
      <dgm:t>
        <a:bodyPr/>
        <a:lstStyle/>
        <a:p>
          <a:r>
            <a:rPr lang="en-US"/>
            <a:t>Input: premis-premis dan Ouput: kesimpulan</a:t>
          </a:r>
        </a:p>
      </dgm:t>
    </dgm:pt>
    <dgm:pt modelId="{C165A117-76B0-44BC-9D19-AD190A7DED62}" type="parTrans" cxnId="{9C859595-0330-4C9E-AD82-B077C49EE012}">
      <dgm:prSet/>
      <dgm:spPr/>
      <dgm:t>
        <a:bodyPr/>
        <a:lstStyle/>
        <a:p>
          <a:endParaRPr lang="en-US"/>
        </a:p>
      </dgm:t>
    </dgm:pt>
    <dgm:pt modelId="{4D3584B8-875F-4E50-B02A-6CF3E1ABED8A}" type="sibTrans" cxnId="{9C859595-0330-4C9E-AD82-B077C49EE012}">
      <dgm:prSet/>
      <dgm:spPr/>
      <dgm:t>
        <a:bodyPr/>
        <a:lstStyle/>
        <a:p>
          <a:endParaRPr lang="en-US"/>
        </a:p>
      </dgm:t>
    </dgm:pt>
    <dgm:pt modelId="{44B0FE80-2A02-4C58-AB1E-2A5F29D84317}">
      <dgm:prSet/>
      <dgm:spPr/>
      <dgm:t>
        <a:bodyPr/>
        <a:lstStyle/>
        <a:p>
          <a:r>
            <a:rPr lang="en-US"/>
            <a:t>Terdiri dari: sintaks (simbol), semantik (fakta), dan proses pengambilan keputusan (inferensi)</a:t>
          </a:r>
        </a:p>
      </dgm:t>
    </dgm:pt>
    <dgm:pt modelId="{F4A13E6E-3F78-4807-BA7C-EEA4536D833B}" type="parTrans" cxnId="{D99F36E9-F289-44BD-992A-E1ACC476A327}">
      <dgm:prSet/>
      <dgm:spPr/>
      <dgm:t>
        <a:bodyPr/>
        <a:lstStyle/>
        <a:p>
          <a:endParaRPr lang="en-US"/>
        </a:p>
      </dgm:t>
    </dgm:pt>
    <dgm:pt modelId="{780CF517-CFD5-4821-AFD3-C008F07A4832}" type="sibTrans" cxnId="{D99F36E9-F289-44BD-992A-E1ACC476A327}">
      <dgm:prSet/>
      <dgm:spPr/>
      <dgm:t>
        <a:bodyPr/>
        <a:lstStyle/>
        <a:p>
          <a:endParaRPr lang="en-US"/>
        </a:p>
      </dgm:t>
    </dgm:pt>
    <dgm:pt modelId="{495C6CA4-316C-4738-A29E-C7A2A74548EF}">
      <dgm:prSet/>
      <dgm:spPr/>
      <dgm:t>
        <a:bodyPr/>
        <a:lstStyle/>
        <a:p>
          <a:r>
            <a:rPr lang="en-US"/>
            <a:t>Proses inference (penalaran):</a:t>
          </a:r>
        </a:p>
      </dgm:t>
    </dgm:pt>
    <dgm:pt modelId="{A50108C2-9140-46B4-B75E-C63797A6C9B3}" type="parTrans" cxnId="{E3F1B742-1516-433E-81AB-96AE095992C5}">
      <dgm:prSet/>
      <dgm:spPr/>
      <dgm:t>
        <a:bodyPr/>
        <a:lstStyle/>
        <a:p>
          <a:endParaRPr lang="en-US"/>
        </a:p>
      </dgm:t>
    </dgm:pt>
    <dgm:pt modelId="{BEA546D7-BCEC-4BE6-B4BC-42D70312D50D}" type="sibTrans" cxnId="{E3F1B742-1516-433E-81AB-96AE095992C5}">
      <dgm:prSet/>
      <dgm:spPr/>
      <dgm:t>
        <a:bodyPr/>
        <a:lstStyle/>
        <a:p>
          <a:endParaRPr lang="en-US"/>
        </a:p>
      </dgm:t>
    </dgm:pt>
    <dgm:pt modelId="{077C242E-316A-433E-BD26-6A6434A29FBA}">
      <dgm:prSet/>
      <dgm:spPr/>
      <dgm:t>
        <a:bodyPr/>
        <a:lstStyle/>
        <a:p>
          <a:r>
            <a:rPr lang="en-US"/>
            <a:t>Deduktif (umum-khusus)</a:t>
          </a:r>
        </a:p>
      </dgm:t>
    </dgm:pt>
    <dgm:pt modelId="{9F680F0B-2495-4E2B-B4C6-596E8709A725}" type="parTrans" cxnId="{D37C811C-826B-4C02-BF46-1659A62B61B2}">
      <dgm:prSet/>
      <dgm:spPr/>
      <dgm:t>
        <a:bodyPr/>
        <a:lstStyle/>
        <a:p>
          <a:endParaRPr lang="en-US"/>
        </a:p>
      </dgm:t>
    </dgm:pt>
    <dgm:pt modelId="{56A4229E-7EBA-4416-9887-5827BF1ED5B7}" type="sibTrans" cxnId="{D37C811C-826B-4C02-BF46-1659A62B61B2}">
      <dgm:prSet/>
      <dgm:spPr/>
      <dgm:t>
        <a:bodyPr/>
        <a:lstStyle/>
        <a:p>
          <a:endParaRPr lang="en-US"/>
        </a:p>
      </dgm:t>
    </dgm:pt>
    <dgm:pt modelId="{9D9DC624-461D-460D-86ED-80E908AD4E49}">
      <dgm:prSet/>
      <dgm:spPr/>
      <dgm:t>
        <a:bodyPr/>
        <a:lstStyle/>
        <a:p>
          <a:r>
            <a:rPr lang="en-US"/>
            <a:t>Induktif (khusus-umum)</a:t>
          </a:r>
        </a:p>
      </dgm:t>
    </dgm:pt>
    <dgm:pt modelId="{1AAF57E1-02CC-4ACC-8EFB-8A9033F29DE2}" type="parTrans" cxnId="{99B8943C-A1C7-41C5-ABE8-D797F7A682C7}">
      <dgm:prSet/>
      <dgm:spPr/>
      <dgm:t>
        <a:bodyPr/>
        <a:lstStyle/>
        <a:p>
          <a:endParaRPr lang="en-US"/>
        </a:p>
      </dgm:t>
    </dgm:pt>
    <dgm:pt modelId="{32F59591-95DF-4B78-A2E4-0A93925A5479}" type="sibTrans" cxnId="{99B8943C-A1C7-41C5-ABE8-D797F7A682C7}">
      <dgm:prSet/>
      <dgm:spPr/>
      <dgm:t>
        <a:bodyPr/>
        <a:lstStyle/>
        <a:p>
          <a:endParaRPr lang="en-US"/>
        </a:p>
      </dgm:t>
    </dgm:pt>
    <dgm:pt modelId="{177D8265-79D4-4AD2-BAF8-DAFAA317C677}">
      <dgm:prSet/>
      <dgm:spPr/>
      <dgm:t>
        <a:bodyPr/>
        <a:lstStyle/>
        <a:p>
          <a:r>
            <a:rPr lang="en-US"/>
            <a:t>Logika:</a:t>
          </a:r>
        </a:p>
      </dgm:t>
    </dgm:pt>
    <dgm:pt modelId="{AAA4A9CA-B9F9-4AA6-A0A9-7CCDD4904902}" type="parTrans" cxnId="{85C387BC-F5B9-43D7-A17C-90CA09FD27C3}">
      <dgm:prSet/>
      <dgm:spPr/>
      <dgm:t>
        <a:bodyPr/>
        <a:lstStyle/>
        <a:p>
          <a:endParaRPr lang="en-US"/>
        </a:p>
      </dgm:t>
    </dgm:pt>
    <dgm:pt modelId="{A89B7FD3-0FD0-44E5-8684-7E6DCE45C144}" type="sibTrans" cxnId="{85C387BC-F5B9-43D7-A17C-90CA09FD27C3}">
      <dgm:prSet/>
      <dgm:spPr/>
      <dgm:t>
        <a:bodyPr/>
        <a:lstStyle/>
        <a:p>
          <a:endParaRPr lang="en-US"/>
        </a:p>
      </dgm:t>
    </dgm:pt>
    <dgm:pt modelId="{54659241-3B43-41A5-9B4C-73241E765581}">
      <dgm:prSet/>
      <dgm:spPr/>
      <dgm:t>
        <a:bodyPr/>
        <a:lstStyle/>
        <a:p>
          <a:r>
            <a:rPr lang="en-US"/>
            <a:t>Logika Preposisi: and, or, not, implikasi, dan ekuivalensi</a:t>
          </a:r>
        </a:p>
      </dgm:t>
    </dgm:pt>
    <dgm:pt modelId="{4917D102-47CE-46B5-AE8D-F37522BCAB2B}" type="parTrans" cxnId="{DA3512FD-EECA-48A2-9446-10223EE482EC}">
      <dgm:prSet/>
      <dgm:spPr/>
      <dgm:t>
        <a:bodyPr/>
        <a:lstStyle/>
        <a:p>
          <a:endParaRPr lang="en-US"/>
        </a:p>
      </dgm:t>
    </dgm:pt>
    <dgm:pt modelId="{679A1C8E-A292-4512-8954-C1E42B64A406}" type="sibTrans" cxnId="{DA3512FD-EECA-48A2-9446-10223EE482EC}">
      <dgm:prSet/>
      <dgm:spPr/>
      <dgm:t>
        <a:bodyPr/>
        <a:lstStyle/>
        <a:p>
          <a:endParaRPr lang="en-US"/>
        </a:p>
      </dgm:t>
    </dgm:pt>
    <dgm:pt modelId="{C201645C-4E24-4640-8BF7-B738092C3405}">
      <dgm:prSet/>
      <dgm:spPr/>
      <dgm:t>
        <a:bodyPr/>
        <a:lstStyle/>
        <a:p>
          <a:r>
            <a:rPr lang="en-US"/>
            <a:t>Logika Predikat: representasi fakta dalam bentuk well formed formula</a:t>
          </a:r>
        </a:p>
      </dgm:t>
    </dgm:pt>
    <dgm:pt modelId="{C89566B1-1CCD-41EB-ADDA-2333D2CC775C}" type="parTrans" cxnId="{F06C7767-C21C-4241-BFEB-D8C50BF121D3}">
      <dgm:prSet/>
      <dgm:spPr/>
      <dgm:t>
        <a:bodyPr/>
        <a:lstStyle/>
        <a:p>
          <a:endParaRPr lang="en-US"/>
        </a:p>
      </dgm:t>
    </dgm:pt>
    <dgm:pt modelId="{9D18D4C3-7C6A-4388-A59A-30C1E5DEA1DD}" type="sibTrans" cxnId="{F06C7767-C21C-4241-BFEB-D8C50BF121D3}">
      <dgm:prSet/>
      <dgm:spPr/>
      <dgm:t>
        <a:bodyPr/>
        <a:lstStyle/>
        <a:p>
          <a:endParaRPr lang="en-US"/>
        </a:p>
      </dgm:t>
    </dgm:pt>
    <dgm:pt modelId="{5C2ED865-B950-0647-ADF0-52A69F66BF5A}" type="pres">
      <dgm:prSet presAssocID="{4788AD6F-85F6-4D91-95EA-1EABC70CD9A1}" presName="diagram" presStyleCnt="0">
        <dgm:presLayoutVars>
          <dgm:dir/>
          <dgm:resizeHandles val="exact"/>
        </dgm:presLayoutVars>
      </dgm:prSet>
      <dgm:spPr/>
    </dgm:pt>
    <dgm:pt modelId="{DC69A524-C1E0-404A-A333-79FCE833BB71}" type="pres">
      <dgm:prSet presAssocID="{DB875DB1-6AD7-4D41-A0EE-2CE078B8CF46}" presName="node" presStyleLbl="node1" presStyleIdx="0" presStyleCnt="5">
        <dgm:presLayoutVars>
          <dgm:bulletEnabled val="1"/>
        </dgm:presLayoutVars>
      </dgm:prSet>
      <dgm:spPr/>
    </dgm:pt>
    <dgm:pt modelId="{F71D68E1-39EB-A24A-A277-51AB1250D832}" type="pres">
      <dgm:prSet presAssocID="{492EA15A-047C-43E4-A08E-09CC571D8CC0}" presName="sibTrans" presStyleCnt="0"/>
      <dgm:spPr/>
    </dgm:pt>
    <dgm:pt modelId="{85D1DA32-ECAE-FC4F-9B65-0B4F02CC9771}" type="pres">
      <dgm:prSet presAssocID="{7F6E2A8D-7574-499A-BDC0-330A208AC4C0}" presName="node" presStyleLbl="node1" presStyleIdx="1" presStyleCnt="5">
        <dgm:presLayoutVars>
          <dgm:bulletEnabled val="1"/>
        </dgm:presLayoutVars>
      </dgm:prSet>
      <dgm:spPr/>
    </dgm:pt>
    <dgm:pt modelId="{BF2C03B0-8F9B-6C41-8A19-AF4699E97A55}" type="pres">
      <dgm:prSet presAssocID="{4D3584B8-875F-4E50-B02A-6CF3E1ABED8A}" presName="sibTrans" presStyleCnt="0"/>
      <dgm:spPr/>
    </dgm:pt>
    <dgm:pt modelId="{9DA72F67-1000-B44E-AAFA-63962596B76F}" type="pres">
      <dgm:prSet presAssocID="{44B0FE80-2A02-4C58-AB1E-2A5F29D84317}" presName="node" presStyleLbl="node1" presStyleIdx="2" presStyleCnt="5">
        <dgm:presLayoutVars>
          <dgm:bulletEnabled val="1"/>
        </dgm:presLayoutVars>
      </dgm:prSet>
      <dgm:spPr/>
    </dgm:pt>
    <dgm:pt modelId="{75849402-8AE9-E94A-8C9A-4D273482B99E}" type="pres">
      <dgm:prSet presAssocID="{780CF517-CFD5-4821-AFD3-C008F07A4832}" presName="sibTrans" presStyleCnt="0"/>
      <dgm:spPr/>
    </dgm:pt>
    <dgm:pt modelId="{4793FEBB-A6FC-CA4F-A167-02531F3EEA03}" type="pres">
      <dgm:prSet presAssocID="{495C6CA4-316C-4738-A29E-C7A2A74548EF}" presName="node" presStyleLbl="node1" presStyleIdx="3" presStyleCnt="5">
        <dgm:presLayoutVars>
          <dgm:bulletEnabled val="1"/>
        </dgm:presLayoutVars>
      </dgm:prSet>
      <dgm:spPr/>
    </dgm:pt>
    <dgm:pt modelId="{687A7489-6BC0-F441-88AF-FF4ABB4D0978}" type="pres">
      <dgm:prSet presAssocID="{BEA546D7-BCEC-4BE6-B4BC-42D70312D50D}" presName="sibTrans" presStyleCnt="0"/>
      <dgm:spPr/>
    </dgm:pt>
    <dgm:pt modelId="{A523E446-8C3F-094D-A741-6CBF099EC9E7}" type="pres">
      <dgm:prSet presAssocID="{177D8265-79D4-4AD2-BAF8-DAFAA317C677}" presName="node" presStyleLbl="node1" presStyleIdx="4" presStyleCnt="5">
        <dgm:presLayoutVars>
          <dgm:bulletEnabled val="1"/>
        </dgm:presLayoutVars>
      </dgm:prSet>
      <dgm:spPr/>
    </dgm:pt>
  </dgm:ptLst>
  <dgm:cxnLst>
    <dgm:cxn modelId="{589ECC00-9E4D-43CF-B458-2162FD915FEB}" srcId="{4788AD6F-85F6-4D91-95EA-1EABC70CD9A1}" destId="{DB875DB1-6AD7-4D41-A0EE-2CE078B8CF46}" srcOrd="0" destOrd="0" parTransId="{816760E5-D481-4798-BB6D-CD82FE2B0E1D}" sibTransId="{492EA15A-047C-43E4-A08E-09CC571D8CC0}"/>
    <dgm:cxn modelId="{18CBD803-FF6C-554E-A7CA-122859EF5131}" type="presOf" srcId="{54659241-3B43-41A5-9B4C-73241E765581}" destId="{A523E446-8C3F-094D-A741-6CBF099EC9E7}" srcOrd="0" destOrd="1" presId="urn:microsoft.com/office/officeart/2005/8/layout/default"/>
    <dgm:cxn modelId="{D37C811C-826B-4C02-BF46-1659A62B61B2}" srcId="{495C6CA4-316C-4738-A29E-C7A2A74548EF}" destId="{077C242E-316A-433E-BD26-6A6434A29FBA}" srcOrd="0" destOrd="0" parTransId="{9F680F0B-2495-4E2B-B4C6-596E8709A725}" sibTransId="{56A4229E-7EBA-4416-9887-5827BF1ED5B7}"/>
    <dgm:cxn modelId="{43536622-EDF0-9541-9CC4-7F41D7E73094}" type="presOf" srcId="{177D8265-79D4-4AD2-BAF8-DAFAA317C677}" destId="{A523E446-8C3F-094D-A741-6CBF099EC9E7}" srcOrd="0" destOrd="0" presId="urn:microsoft.com/office/officeart/2005/8/layout/default"/>
    <dgm:cxn modelId="{0EE4B32D-416F-DF45-8ECD-0517BB4C1979}" type="presOf" srcId="{7F6E2A8D-7574-499A-BDC0-330A208AC4C0}" destId="{85D1DA32-ECAE-FC4F-9B65-0B4F02CC9771}" srcOrd="0" destOrd="0" presId="urn:microsoft.com/office/officeart/2005/8/layout/default"/>
    <dgm:cxn modelId="{F832663A-B97E-994C-995D-C30928734BEF}" type="presOf" srcId="{4788AD6F-85F6-4D91-95EA-1EABC70CD9A1}" destId="{5C2ED865-B950-0647-ADF0-52A69F66BF5A}" srcOrd="0" destOrd="0" presId="urn:microsoft.com/office/officeart/2005/8/layout/default"/>
    <dgm:cxn modelId="{99B8943C-A1C7-41C5-ABE8-D797F7A682C7}" srcId="{495C6CA4-316C-4738-A29E-C7A2A74548EF}" destId="{9D9DC624-461D-460D-86ED-80E908AD4E49}" srcOrd="1" destOrd="0" parTransId="{1AAF57E1-02CC-4ACC-8EFB-8A9033F29DE2}" sibTransId="{32F59591-95DF-4B78-A2E4-0A93925A5479}"/>
    <dgm:cxn modelId="{E3F1B742-1516-433E-81AB-96AE095992C5}" srcId="{4788AD6F-85F6-4D91-95EA-1EABC70CD9A1}" destId="{495C6CA4-316C-4738-A29E-C7A2A74548EF}" srcOrd="3" destOrd="0" parTransId="{A50108C2-9140-46B4-B75E-C63797A6C9B3}" sibTransId="{BEA546D7-BCEC-4BE6-B4BC-42D70312D50D}"/>
    <dgm:cxn modelId="{F06C7767-C21C-4241-BFEB-D8C50BF121D3}" srcId="{177D8265-79D4-4AD2-BAF8-DAFAA317C677}" destId="{C201645C-4E24-4640-8BF7-B738092C3405}" srcOrd="1" destOrd="0" parTransId="{C89566B1-1CCD-41EB-ADDA-2333D2CC775C}" sibTransId="{9D18D4C3-7C6A-4388-A59A-30C1E5DEA1DD}"/>
    <dgm:cxn modelId="{C53B336D-1F13-B04A-A623-6C480346422B}" type="presOf" srcId="{077C242E-316A-433E-BD26-6A6434A29FBA}" destId="{4793FEBB-A6FC-CA4F-A167-02531F3EEA03}" srcOrd="0" destOrd="1" presId="urn:microsoft.com/office/officeart/2005/8/layout/default"/>
    <dgm:cxn modelId="{9C859595-0330-4C9E-AD82-B077C49EE012}" srcId="{4788AD6F-85F6-4D91-95EA-1EABC70CD9A1}" destId="{7F6E2A8D-7574-499A-BDC0-330A208AC4C0}" srcOrd="1" destOrd="0" parTransId="{C165A117-76B0-44BC-9D19-AD190A7DED62}" sibTransId="{4D3584B8-875F-4E50-B02A-6CF3E1ABED8A}"/>
    <dgm:cxn modelId="{5471C8A1-8B6A-584F-93D5-C614201A4014}" type="presOf" srcId="{9D9DC624-461D-460D-86ED-80E908AD4E49}" destId="{4793FEBB-A6FC-CA4F-A167-02531F3EEA03}" srcOrd="0" destOrd="2" presId="urn:microsoft.com/office/officeart/2005/8/layout/default"/>
    <dgm:cxn modelId="{E0957FB5-3D57-2E48-967E-6B28B04A8A9B}" type="presOf" srcId="{495C6CA4-316C-4738-A29E-C7A2A74548EF}" destId="{4793FEBB-A6FC-CA4F-A167-02531F3EEA03}" srcOrd="0" destOrd="0" presId="urn:microsoft.com/office/officeart/2005/8/layout/default"/>
    <dgm:cxn modelId="{D8B1D2BA-8EDD-2C41-B784-B727E2B36970}" type="presOf" srcId="{C201645C-4E24-4640-8BF7-B738092C3405}" destId="{A523E446-8C3F-094D-A741-6CBF099EC9E7}" srcOrd="0" destOrd="2" presId="urn:microsoft.com/office/officeart/2005/8/layout/default"/>
    <dgm:cxn modelId="{85C387BC-F5B9-43D7-A17C-90CA09FD27C3}" srcId="{4788AD6F-85F6-4D91-95EA-1EABC70CD9A1}" destId="{177D8265-79D4-4AD2-BAF8-DAFAA317C677}" srcOrd="4" destOrd="0" parTransId="{AAA4A9CA-B9F9-4AA6-A0A9-7CCDD4904902}" sibTransId="{A89B7FD3-0FD0-44E5-8684-7E6DCE45C144}"/>
    <dgm:cxn modelId="{745801C8-53AE-9949-B8FE-BB1975BB6941}" type="presOf" srcId="{DB875DB1-6AD7-4D41-A0EE-2CE078B8CF46}" destId="{DC69A524-C1E0-404A-A333-79FCE833BB71}" srcOrd="0" destOrd="0" presId="urn:microsoft.com/office/officeart/2005/8/layout/default"/>
    <dgm:cxn modelId="{FB9BB9DA-96B4-704C-8CE7-3A9A26BE6CA1}" type="presOf" srcId="{44B0FE80-2A02-4C58-AB1E-2A5F29D84317}" destId="{9DA72F67-1000-B44E-AAFA-63962596B76F}" srcOrd="0" destOrd="0" presId="urn:microsoft.com/office/officeart/2005/8/layout/default"/>
    <dgm:cxn modelId="{D99F36E9-F289-44BD-992A-E1ACC476A327}" srcId="{4788AD6F-85F6-4D91-95EA-1EABC70CD9A1}" destId="{44B0FE80-2A02-4C58-AB1E-2A5F29D84317}" srcOrd="2" destOrd="0" parTransId="{F4A13E6E-3F78-4807-BA7C-EEA4536D833B}" sibTransId="{780CF517-CFD5-4821-AFD3-C008F07A4832}"/>
    <dgm:cxn modelId="{DA3512FD-EECA-48A2-9446-10223EE482EC}" srcId="{177D8265-79D4-4AD2-BAF8-DAFAA317C677}" destId="{54659241-3B43-41A5-9B4C-73241E765581}" srcOrd="0" destOrd="0" parTransId="{4917D102-47CE-46B5-AE8D-F37522BCAB2B}" sibTransId="{679A1C8E-A292-4512-8954-C1E42B64A406}"/>
    <dgm:cxn modelId="{8AAA6FF4-BE20-B94C-ACE7-2E6BD3246F9B}" type="presParOf" srcId="{5C2ED865-B950-0647-ADF0-52A69F66BF5A}" destId="{DC69A524-C1E0-404A-A333-79FCE833BB71}" srcOrd="0" destOrd="0" presId="urn:microsoft.com/office/officeart/2005/8/layout/default"/>
    <dgm:cxn modelId="{3D257500-4329-5A4D-B86A-537C3385F1B0}" type="presParOf" srcId="{5C2ED865-B950-0647-ADF0-52A69F66BF5A}" destId="{F71D68E1-39EB-A24A-A277-51AB1250D832}" srcOrd="1" destOrd="0" presId="urn:microsoft.com/office/officeart/2005/8/layout/default"/>
    <dgm:cxn modelId="{E44B91F6-D2E2-6B46-9A04-80050FF7E122}" type="presParOf" srcId="{5C2ED865-B950-0647-ADF0-52A69F66BF5A}" destId="{85D1DA32-ECAE-FC4F-9B65-0B4F02CC9771}" srcOrd="2" destOrd="0" presId="urn:microsoft.com/office/officeart/2005/8/layout/default"/>
    <dgm:cxn modelId="{64E10324-FCCF-6740-AC67-7EDC7BCD7E2B}" type="presParOf" srcId="{5C2ED865-B950-0647-ADF0-52A69F66BF5A}" destId="{BF2C03B0-8F9B-6C41-8A19-AF4699E97A55}" srcOrd="3" destOrd="0" presId="urn:microsoft.com/office/officeart/2005/8/layout/default"/>
    <dgm:cxn modelId="{C84308D7-0CA8-914E-B6B9-7EB6452B2FEF}" type="presParOf" srcId="{5C2ED865-B950-0647-ADF0-52A69F66BF5A}" destId="{9DA72F67-1000-B44E-AAFA-63962596B76F}" srcOrd="4" destOrd="0" presId="urn:microsoft.com/office/officeart/2005/8/layout/default"/>
    <dgm:cxn modelId="{434FCC65-238A-DD4A-ADAE-850EA9417FF6}" type="presParOf" srcId="{5C2ED865-B950-0647-ADF0-52A69F66BF5A}" destId="{75849402-8AE9-E94A-8C9A-4D273482B99E}" srcOrd="5" destOrd="0" presId="urn:microsoft.com/office/officeart/2005/8/layout/default"/>
    <dgm:cxn modelId="{FCF33144-0B04-0C4A-AFCA-FED1CC6D9DC9}" type="presParOf" srcId="{5C2ED865-B950-0647-ADF0-52A69F66BF5A}" destId="{4793FEBB-A6FC-CA4F-A167-02531F3EEA03}" srcOrd="6" destOrd="0" presId="urn:microsoft.com/office/officeart/2005/8/layout/default"/>
    <dgm:cxn modelId="{77062624-9D5B-3F46-A6E2-E72717E6F770}" type="presParOf" srcId="{5C2ED865-B950-0647-ADF0-52A69F66BF5A}" destId="{687A7489-6BC0-F441-88AF-FF4ABB4D0978}" srcOrd="7" destOrd="0" presId="urn:microsoft.com/office/officeart/2005/8/layout/default"/>
    <dgm:cxn modelId="{D3711798-11CC-CF4E-B4C8-191841C1F5F7}" type="presParOf" srcId="{5C2ED865-B950-0647-ADF0-52A69F66BF5A}" destId="{A523E446-8C3F-094D-A741-6CBF099EC9E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8B3D25-112C-4849-8BED-37AA9843537A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1BE22F1-5226-49D0-9781-ACBB06070206}">
      <dgm:prSet/>
      <dgm:spPr/>
      <dgm:t>
        <a:bodyPr/>
        <a:lstStyle/>
        <a:p>
          <a:r>
            <a:rPr lang="en-US"/>
            <a:t>Merepresentasikan  pengetahuan berdasarkan pengalaman-pengalaman</a:t>
          </a:r>
        </a:p>
      </dgm:t>
    </dgm:pt>
    <dgm:pt modelId="{DD0DE75F-0B31-482E-B57E-F0ACA3455EF0}" type="parTrans" cxnId="{8440652A-76E3-4A2B-A433-CC66F798BE18}">
      <dgm:prSet/>
      <dgm:spPr/>
      <dgm:t>
        <a:bodyPr/>
        <a:lstStyle/>
        <a:p>
          <a:endParaRPr lang="en-US"/>
        </a:p>
      </dgm:t>
    </dgm:pt>
    <dgm:pt modelId="{059C8D1C-3C4C-4133-98AC-E77215EBD264}" type="sibTrans" cxnId="{8440652A-76E3-4A2B-A433-CC66F798BE18}">
      <dgm:prSet/>
      <dgm:spPr/>
      <dgm:t>
        <a:bodyPr/>
        <a:lstStyle/>
        <a:p>
          <a:endParaRPr lang="en-US"/>
        </a:p>
      </dgm:t>
    </dgm:pt>
    <dgm:pt modelId="{A8FCB7F4-50F9-46D5-A5EE-51B62E04B5FA}">
      <dgm:prSet/>
      <dgm:spPr/>
      <dgm:t>
        <a:bodyPr/>
        <a:lstStyle/>
        <a:p>
          <a:r>
            <a:rPr lang="en-US"/>
            <a:t>Script  menggambarkan urutan peristiwa</a:t>
          </a:r>
        </a:p>
      </dgm:t>
    </dgm:pt>
    <dgm:pt modelId="{F9967F2F-D6C9-4017-8273-477D3749FA49}" type="parTrans" cxnId="{F4A6085A-3B1C-425F-895F-E8288925A5CE}">
      <dgm:prSet/>
      <dgm:spPr/>
      <dgm:t>
        <a:bodyPr/>
        <a:lstStyle/>
        <a:p>
          <a:endParaRPr lang="en-US"/>
        </a:p>
      </dgm:t>
    </dgm:pt>
    <dgm:pt modelId="{38E76059-6682-44C7-A9E7-ABEE6B89417B}" type="sibTrans" cxnId="{F4A6085A-3B1C-425F-895F-E8288925A5CE}">
      <dgm:prSet/>
      <dgm:spPr/>
      <dgm:t>
        <a:bodyPr/>
        <a:lstStyle/>
        <a:p>
          <a:endParaRPr lang="en-US"/>
        </a:p>
      </dgm:t>
    </dgm:pt>
    <dgm:pt modelId="{579EB53B-B32E-4A49-8A38-6CD54D8C74C8}">
      <dgm:prSet/>
      <dgm:spPr/>
      <dgm:t>
        <a:bodyPr/>
        <a:lstStyle/>
        <a:p>
          <a:r>
            <a:rPr lang="en-US"/>
            <a:t>Elemen script:</a:t>
          </a:r>
        </a:p>
      </dgm:t>
    </dgm:pt>
    <dgm:pt modelId="{B1B2BE89-737F-4AFA-A083-79166C519DD9}" type="parTrans" cxnId="{79F8FDA2-32D8-4FAB-94C2-36A5940645E2}">
      <dgm:prSet/>
      <dgm:spPr/>
      <dgm:t>
        <a:bodyPr/>
        <a:lstStyle/>
        <a:p>
          <a:endParaRPr lang="en-US"/>
        </a:p>
      </dgm:t>
    </dgm:pt>
    <dgm:pt modelId="{0BF1FFB6-8F3A-4FB8-9F78-5633D6A15E2F}" type="sibTrans" cxnId="{79F8FDA2-32D8-4FAB-94C2-36A5940645E2}">
      <dgm:prSet/>
      <dgm:spPr/>
      <dgm:t>
        <a:bodyPr/>
        <a:lstStyle/>
        <a:p>
          <a:endParaRPr lang="en-US"/>
        </a:p>
      </dgm:t>
    </dgm:pt>
    <dgm:pt modelId="{2B787418-2FEA-4D9D-9698-9ED280397E6B}">
      <dgm:prSet/>
      <dgm:spPr/>
      <dgm:t>
        <a:bodyPr/>
        <a:lstStyle/>
        <a:p>
          <a:r>
            <a:rPr lang="en-US"/>
            <a:t>Kondisi input: start, awal</a:t>
          </a:r>
        </a:p>
      </dgm:t>
    </dgm:pt>
    <dgm:pt modelId="{C77573C8-33D9-4493-9BAF-311B5BA949ED}" type="parTrans" cxnId="{F2AC3B11-0E8B-4A50-BC82-6C94B3220D76}">
      <dgm:prSet/>
      <dgm:spPr/>
      <dgm:t>
        <a:bodyPr/>
        <a:lstStyle/>
        <a:p>
          <a:endParaRPr lang="en-US"/>
        </a:p>
      </dgm:t>
    </dgm:pt>
    <dgm:pt modelId="{66B90B3F-84D3-46D6-A05B-21D7F586559B}" type="sibTrans" cxnId="{F2AC3B11-0E8B-4A50-BC82-6C94B3220D76}">
      <dgm:prSet/>
      <dgm:spPr/>
      <dgm:t>
        <a:bodyPr/>
        <a:lstStyle/>
        <a:p>
          <a:endParaRPr lang="en-US"/>
        </a:p>
      </dgm:t>
    </dgm:pt>
    <dgm:pt modelId="{E68D9558-9213-4F71-8755-B2431F24267A}">
      <dgm:prSet/>
      <dgm:spPr/>
      <dgm:t>
        <a:bodyPr/>
        <a:lstStyle/>
        <a:p>
          <a:r>
            <a:rPr lang="en-US"/>
            <a:t>Track: variasi yang mungkin terjadi</a:t>
          </a:r>
        </a:p>
      </dgm:t>
    </dgm:pt>
    <dgm:pt modelId="{70B880BE-542F-43C3-B554-5DFE79998F06}" type="parTrans" cxnId="{DAC91B3C-BD09-45F3-B63E-72DC009A591E}">
      <dgm:prSet/>
      <dgm:spPr/>
      <dgm:t>
        <a:bodyPr/>
        <a:lstStyle/>
        <a:p>
          <a:endParaRPr lang="en-US"/>
        </a:p>
      </dgm:t>
    </dgm:pt>
    <dgm:pt modelId="{0D6C449D-528F-4140-A2E1-BF51A309E6D6}" type="sibTrans" cxnId="{DAC91B3C-BD09-45F3-B63E-72DC009A591E}">
      <dgm:prSet/>
      <dgm:spPr/>
      <dgm:t>
        <a:bodyPr/>
        <a:lstStyle/>
        <a:p>
          <a:endParaRPr lang="en-US"/>
        </a:p>
      </dgm:t>
    </dgm:pt>
    <dgm:pt modelId="{C851808B-14D7-4933-8A42-2A210E5A1827}">
      <dgm:prSet/>
      <dgm:spPr/>
      <dgm:t>
        <a:bodyPr/>
        <a:lstStyle/>
        <a:p>
          <a:r>
            <a:rPr lang="en-US"/>
            <a:t>Prop: obyek pendukung</a:t>
          </a:r>
        </a:p>
      </dgm:t>
    </dgm:pt>
    <dgm:pt modelId="{2B669BAF-2E8A-45B7-B9B1-09918D1DEC54}" type="parTrans" cxnId="{D6B3BEF0-26A0-404F-87A6-548BA4B2F894}">
      <dgm:prSet/>
      <dgm:spPr/>
      <dgm:t>
        <a:bodyPr/>
        <a:lstStyle/>
        <a:p>
          <a:endParaRPr lang="en-US"/>
        </a:p>
      </dgm:t>
    </dgm:pt>
    <dgm:pt modelId="{436637C7-B4C0-4C52-AD85-719FF6DB4DE2}" type="sibTrans" cxnId="{D6B3BEF0-26A0-404F-87A6-548BA4B2F894}">
      <dgm:prSet/>
      <dgm:spPr/>
      <dgm:t>
        <a:bodyPr/>
        <a:lstStyle/>
        <a:p>
          <a:endParaRPr lang="en-US"/>
        </a:p>
      </dgm:t>
    </dgm:pt>
    <dgm:pt modelId="{5851D4F5-09B9-4079-8D9C-2AE020113444}">
      <dgm:prSet/>
      <dgm:spPr/>
      <dgm:t>
        <a:bodyPr/>
        <a:lstStyle/>
        <a:p>
          <a:r>
            <a:rPr lang="en-US"/>
            <a:t>Role: peran yang dimainkan oleh suatu obyek</a:t>
          </a:r>
        </a:p>
      </dgm:t>
    </dgm:pt>
    <dgm:pt modelId="{13E8A461-E617-48E7-8B6D-3A304119DF4B}" type="parTrans" cxnId="{3B13F355-DA90-4F22-8AF0-C5793E7F6082}">
      <dgm:prSet/>
      <dgm:spPr/>
      <dgm:t>
        <a:bodyPr/>
        <a:lstStyle/>
        <a:p>
          <a:endParaRPr lang="en-US"/>
        </a:p>
      </dgm:t>
    </dgm:pt>
    <dgm:pt modelId="{4AB3A619-1529-4770-8511-BF47D93F1A05}" type="sibTrans" cxnId="{3B13F355-DA90-4F22-8AF0-C5793E7F6082}">
      <dgm:prSet/>
      <dgm:spPr/>
      <dgm:t>
        <a:bodyPr/>
        <a:lstStyle/>
        <a:p>
          <a:endParaRPr lang="en-US"/>
        </a:p>
      </dgm:t>
    </dgm:pt>
    <dgm:pt modelId="{57733A24-A1CD-4856-9625-8A369C2C0735}">
      <dgm:prSet/>
      <dgm:spPr/>
      <dgm:t>
        <a:bodyPr/>
        <a:lstStyle/>
        <a:p>
          <a:r>
            <a:rPr lang="en-US"/>
            <a:t>Sce</a:t>
          </a:r>
          <a:r>
            <a:rPr lang="id-ID"/>
            <a:t>n</a:t>
          </a:r>
          <a:r>
            <a:rPr lang="en-US"/>
            <a:t>e: adegan yang terjadi</a:t>
          </a:r>
        </a:p>
      </dgm:t>
    </dgm:pt>
    <dgm:pt modelId="{846096F9-A26C-4478-A5A4-1C293989A969}" type="parTrans" cxnId="{9091F22A-6124-421E-B6FE-B65B6C491EC6}">
      <dgm:prSet/>
      <dgm:spPr/>
      <dgm:t>
        <a:bodyPr/>
        <a:lstStyle/>
        <a:p>
          <a:endParaRPr lang="en-US"/>
        </a:p>
      </dgm:t>
    </dgm:pt>
    <dgm:pt modelId="{DF86CCB8-B856-4E89-A3DF-2E478B893FEA}" type="sibTrans" cxnId="{9091F22A-6124-421E-B6FE-B65B6C491EC6}">
      <dgm:prSet/>
      <dgm:spPr/>
      <dgm:t>
        <a:bodyPr/>
        <a:lstStyle/>
        <a:p>
          <a:endParaRPr lang="en-US"/>
        </a:p>
      </dgm:t>
    </dgm:pt>
    <dgm:pt modelId="{292701CC-5B62-4D8C-ACB9-723F11B109F2}">
      <dgm:prSet/>
      <dgm:spPr/>
      <dgm:t>
        <a:bodyPr/>
        <a:lstStyle/>
        <a:p>
          <a:r>
            <a:rPr lang="en-US"/>
            <a:t>Hasil (result): kondisi akhir yang terjadi</a:t>
          </a:r>
        </a:p>
      </dgm:t>
    </dgm:pt>
    <dgm:pt modelId="{87EB5C30-5F4F-4AF9-B7B5-A171F396EEA2}" type="parTrans" cxnId="{C00FD298-117F-4CE7-BCAB-02C4B4F1B79D}">
      <dgm:prSet/>
      <dgm:spPr/>
      <dgm:t>
        <a:bodyPr/>
        <a:lstStyle/>
        <a:p>
          <a:endParaRPr lang="en-US"/>
        </a:p>
      </dgm:t>
    </dgm:pt>
    <dgm:pt modelId="{9DFEAD91-2F9F-4238-BC70-43E313ED679C}" type="sibTrans" cxnId="{C00FD298-117F-4CE7-BCAB-02C4B4F1B79D}">
      <dgm:prSet/>
      <dgm:spPr/>
      <dgm:t>
        <a:bodyPr/>
        <a:lstStyle/>
        <a:p>
          <a:endParaRPr lang="en-US"/>
        </a:p>
      </dgm:t>
    </dgm:pt>
    <dgm:pt modelId="{47A1054C-BA59-804E-8FEA-168F1297168B}" type="pres">
      <dgm:prSet presAssocID="{E58B3D25-112C-4849-8BED-37AA9843537A}" presName="Name0" presStyleCnt="0">
        <dgm:presLayoutVars>
          <dgm:dir/>
          <dgm:animLvl val="lvl"/>
          <dgm:resizeHandles val="exact"/>
        </dgm:presLayoutVars>
      </dgm:prSet>
      <dgm:spPr/>
    </dgm:pt>
    <dgm:pt modelId="{3B47441B-ADBE-9E49-A03E-966F1891C7DF}" type="pres">
      <dgm:prSet presAssocID="{579EB53B-B32E-4A49-8A38-6CD54D8C74C8}" presName="boxAndChildren" presStyleCnt="0"/>
      <dgm:spPr/>
    </dgm:pt>
    <dgm:pt modelId="{B817AB17-954F-2B41-9AAA-548A9786E47E}" type="pres">
      <dgm:prSet presAssocID="{579EB53B-B32E-4A49-8A38-6CD54D8C74C8}" presName="parentTextBox" presStyleLbl="node1" presStyleIdx="0" presStyleCnt="3"/>
      <dgm:spPr/>
    </dgm:pt>
    <dgm:pt modelId="{3BEFDC73-146C-F64B-97EA-264AD668A9C0}" type="pres">
      <dgm:prSet presAssocID="{579EB53B-B32E-4A49-8A38-6CD54D8C74C8}" presName="entireBox" presStyleLbl="node1" presStyleIdx="0" presStyleCnt="3"/>
      <dgm:spPr/>
    </dgm:pt>
    <dgm:pt modelId="{F7543D87-DD91-1D41-9D21-DF2F35D78898}" type="pres">
      <dgm:prSet presAssocID="{579EB53B-B32E-4A49-8A38-6CD54D8C74C8}" presName="descendantBox" presStyleCnt="0"/>
      <dgm:spPr/>
    </dgm:pt>
    <dgm:pt modelId="{0A88902C-17E4-B34B-AE58-E59D79516B9F}" type="pres">
      <dgm:prSet presAssocID="{2B787418-2FEA-4D9D-9698-9ED280397E6B}" presName="childTextBox" presStyleLbl="fgAccFollowNode1" presStyleIdx="0" presStyleCnt="6">
        <dgm:presLayoutVars>
          <dgm:bulletEnabled val="1"/>
        </dgm:presLayoutVars>
      </dgm:prSet>
      <dgm:spPr/>
    </dgm:pt>
    <dgm:pt modelId="{14474D52-CFEE-FE41-8A65-5F66AA52860C}" type="pres">
      <dgm:prSet presAssocID="{E68D9558-9213-4F71-8755-B2431F24267A}" presName="childTextBox" presStyleLbl="fgAccFollowNode1" presStyleIdx="1" presStyleCnt="6">
        <dgm:presLayoutVars>
          <dgm:bulletEnabled val="1"/>
        </dgm:presLayoutVars>
      </dgm:prSet>
      <dgm:spPr/>
    </dgm:pt>
    <dgm:pt modelId="{5BE56B1F-2A21-5B4A-BC53-217410C0CBB8}" type="pres">
      <dgm:prSet presAssocID="{C851808B-14D7-4933-8A42-2A210E5A1827}" presName="childTextBox" presStyleLbl="fgAccFollowNode1" presStyleIdx="2" presStyleCnt="6">
        <dgm:presLayoutVars>
          <dgm:bulletEnabled val="1"/>
        </dgm:presLayoutVars>
      </dgm:prSet>
      <dgm:spPr/>
    </dgm:pt>
    <dgm:pt modelId="{42AC75E8-4100-AA4B-B8F7-A0F7BC5F830B}" type="pres">
      <dgm:prSet presAssocID="{5851D4F5-09B9-4079-8D9C-2AE020113444}" presName="childTextBox" presStyleLbl="fgAccFollowNode1" presStyleIdx="3" presStyleCnt="6">
        <dgm:presLayoutVars>
          <dgm:bulletEnabled val="1"/>
        </dgm:presLayoutVars>
      </dgm:prSet>
      <dgm:spPr/>
    </dgm:pt>
    <dgm:pt modelId="{89DEE804-1549-6A43-8935-9B5F2A9AF731}" type="pres">
      <dgm:prSet presAssocID="{57733A24-A1CD-4856-9625-8A369C2C0735}" presName="childTextBox" presStyleLbl="fgAccFollowNode1" presStyleIdx="4" presStyleCnt="6">
        <dgm:presLayoutVars>
          <dgm:bulletEnabled val="1"/>
        </dgm:presLayoutVars>
      </dgm:prSet>
      <dgm:spPr/>
    </dgm:pt>
    <dgm:pt modelId="{EFD17B46-0788-D24D-A7C0-EB0BE6185BEB}" type="pres">
      <dgm:prSet presAssocID="{292701CC-5B62-4D8C-ACB9-723F11B109F2}" presName="childTextBox" presStyleLbl="fgAccFollowNode1" presStyleIdx="5" presStyleCnt="6">
        <dgm:presLayoutVars>
          <dgm:bulletEnabled val="1"/>
        </dgm:presLayoutVars>
      </dgm:prSet>
      <dgm:spPr/>
    </dgm:pt>
    <dgm:pt modelId="{CB29E8F6-A189-DF42-A0F8-1AF842128509}" type="pres">
      <dgm:prSet presAssocID="{38E76059-6682-44C7-A9E7-ABEE6B89417B}" presName="sp" presStyleCnt="0"/>
      <dgm:spPr/>
    </dgm:pt>
    <dgm:pt modelId="{67530C9F-BEFA-4146-AA58-DF4B46CA59C3}" type="pres">
      <dgm:prSet presAssocID="{A8FCB7F4-50F9-46D5-A5EE-51B62E04B5FA}" presName="arrowAndChildren" presStyleCnt="0"/>
      <dgm:spPr/>
    </dgm:pt>
    <dgm:pt modelId="{D5BA2141-1E24-CD46-8578-8E8582CB9AAF}" type="pres">
      <dgm:prSet presAssocID="{A8FCB7F4-50F9-46D5-A5EE-51B62E04B5FA}" presName="parentTextArrow" presStyleLbl="node1" presStyleIdx="1" presStyleCnt="3"/>
      <dgm:spPr/>
    </dgm:pt>
    <dgm:pt modelId="{2D307F80-BD17-8646-A689-745F1A995480}" type="pres">
      <dgm:prSet presAssocID="{059C8D1C-3C4C-4133-98AC-E77215EBD264}" presName="sp" presStyleCnt="0"/>
      <dgm:spPr/>
    </dgm:pt>
    <dgm:pt modelId="{032EA6B1-F83D-AF45-A7A7-7DBB6F742F48}" type="pres">
      <dgm:prSet presAssocID="{E1BE22F1-5226-49D0-9781-ACBB06070206}" presName="arrowAndChildren" presStyleCnt="0"/>
      <dgm:spPr/>
    </dgm:pt>
    <dgm:pt modelId="{75918BB1-F3C5-3C43-A8AD-D9CAF23E9FFF}" type="pres">
      <dgm:prSet presAssocID="{E1BE22F1-5226-49D0-9781-ACBB06070206}" presName="parentTextArrow" presStyleLbl="node1" presStyleIdx="2" presStyleCnt="3"/>
      <dgm:spPr/>
    </dgm:pt>
  </dgm:ptLst>
  <dgm:cxnLst>
    <dgm:cxn modelId="{F39A8B02-B16D-D346-A05C-6561D6E1569C}" type="presOf" srcId="{C851808B-14D7-4933-8A42-2A210E5A1827}" destId="{5BE56B1F-2A21-5B4A-BC53-217410C0CBB8}" srcOrd="0" destOrd="0" presId="urn:microsoft.com/office/officeart/2005/8/layout/process4"/>
    <dgm:cxn modelId="{02BA1E04-62A5-B946-BA8A-873987CD3902}" type="presOf" srcId="{292701CC-5B62-4D8C-ACB9-723F11B109F2}" destId="{EFD17B46-0788-D24D-A7C0-EB0BE6185BEB}" srcOrd="0" destOrd="0" presId="urn:microsoft.com/office/officeart/2005/8/layout/process4"/>
    <dgm:cxn modelId="{F2AC3B11-0E8B-4A50-BC82-6C94B3220D76}" srcId="{579EB53B-B32E-4A49-8A38-6CD54D8C74C8}" destId="{2B787418-2FEA-4D9D-9698-9ED280397E6B}" srcOrd="0" destOrd="0" parTransId="{C77573C8-33D9-4493-9BAF-311B5BA949ED}" sibTransId="{66B90B3F-84D3-46D6-A05B-21D7F586559B}"/>
    <dgm:cxn modelId="{265B9B14-FE20-6646-81CF-F641D954E591}" type="presOf" srcId="{A8FCB7F4-50F9-46D5-A5EE-51B62E04B5FA}" destId="{D5BA2141-1E24-CD46-8578-8E8582CB9AAF}" srcOrd="0" destOrd="0" presId="urn:microsoft.com/office/officeart/2005/8/layout/process4"/>
    <dgm:cxn modelId="{8440652A-76E3-4A2B-A433-CC66F798BE18}" srcId="{E58B3D25-112C-4849-8BED-37AA9843537A}" destId="{E1BE22F1-5226-49D0-9781-ACBB06070206}" srcOrd="0" destOrd="0" parTransId="{DD0DE75F-0B31-482E-B57E-F0ACA3455EF0}" sibTransId="{059C8D1C-3C4C-4133-98AC-E77215EBD264}"/>
    <dgm:cxn modelId="{9091F22A-6124-421E-B6FE-B65B6C491EC6}" srcId="{579EB53B-B32E-4A49-8A38-6CD54D8C74C8}" destId="{57733A24-A1CD-4856-9625-8A369C2C0735}" srcOrd="4" destOrd="0" parTransId="{846096F9-A26C-4478-A5A4-1C293989A969}" sibTransId="{DF86CCB8-B856-4E89-A3DF-2E478B893FEA}"/>
    <dgm:cxn modelId="{0DDC7239-608E-6F4E-A9C7-549EF0CD0D31}" type="presOf" srcId="{57733A24-A1CD-4856-9625-8A369C2C0735}" destId="{89DEE804-1549-6A43-8935-9B5F2A9AF731}" srcOrd="0" destOrd="0" presId="urn:microsoft.com/office/officeart/2005/8/layout/process4"/>
    <dgm:cxn modelId="{DAC91B3C-BD09-45F3-B63E-72DC009A591E}" srcId="{579EB53B-B32E-4A49-8A38-6CD54D8C74C8}" destId="{E68D9558-9213-4F71-8755-B2431F24267A}" srcOrd="1" destOrd="0" parTransId="{70B880BE-542F-43C3-B554-5DFE79998F06}" sibTransId="{0D6C449D-528F-4140-A2E1-BF51A309E6D6}"/>
    <dgm:cxn modelId="{3B13F355-DA90-4F22-8AF0-C5793E7F6082}" srcId="{579EB53B-B32E-4A49-8A38-6CD54D8C74C8}" destId="{5851D4F5-09B9-4079-8D9C-2AE020113444}" srcOrd="3" destOrd="0" parTransId="{13E8A461-E617-48E7-8B6D-3A304119DF4B}" sibTransId="{4AB3A619-1529-4770-8511-BF47D93F1A05}"/>
    <dgm:cxn modelId="{97BF8B56-BA1B-E248-99FC-461AEBFDDE46}" type="presOf" srcId="{E1BE22F1-5226-49D0-9781-ACBB06070206}" destId="{75918BB1-F3C5-3C43-A8AD-D9CAF23E9FFF}" srcOrd="0" destOrd="0" presId="urn:microsoft.com/office/officeart/2005/8/layout/process4"/>
    <dgm:cxn modelId="{F4A6085A-3B1C-425F-895F-E8288925A5CE}" srcId="{E58B3D25-112C-4849-8BED-37AA9843537A}" destId="{A8FCB7F4-50F9-46D5-A5EE-51B62E04B5FA}" srcOrd="1" destOrd="0" parTransId="{F9967F2F-D6C9-4017-8273-477D3749FA49}" sibTransId="{38E76059-6682-44C7-A9E7-ABEE6B89417B}"/>
    <dgm:cxn modelId="{A49CCC72-3ABF-A34D-BF3A-680748DEFCE1}" type="presOf" srcId="{5851D4F5-09B9-4079-8D9C-2AE020113444}" destId="{42AC75E8-4100-AA4B-B8F7-A0F7BC5F830B}" srcOrd="0" destOrd="0" presId="urn:microsoft.com/office/officeart/2005/8/layout/process4"/>
    <dgm:cxn modelId="{98A35D98-009A-A843-855A-AA0F71195357}" type="presOf" srcId="{579EB53B-B32E-4A49-8A38-6CD54D8C74C8}" destId="{B817AB17-954F-2B41-9AAA-548A9786E47E}" srcOrd="0" destOrd="0" presId="urn:microsoft.com/office/officeart/2005/8/layout/process4"/>
    <dgm:cxn modelId="{C00FD298-117F-4CE7-BCAB-02C4B4F1B79D}" srcId="{579EB53B-B32E-4A49-8A38-6CD54D8C74C8}" destId="{292701CC-5B62-4D8C-ACB9-723F11B109F2}" srcOrd="5" destOrd="0" parTransId="{87EB5C30-5F4F-4AF9-B7B5-A171F396EEA2}" sibTransId="{9DFEAD91-2F9F-4238-BC70-43E313ED679C}"/>
    <dgm:cxn modelId="{8823F09A-9F7B-EE4A-9AF9-7FFF638A8549}" type="presOf" srcId="{E58B3D25-112C-4849-8BED-37AA9843537A}" destId="{47A1054C-BA59-804E-8FEA-168F1297168B}" srcOrd="0" destOrd="0" presId="urn:microsoft.com/office/officeart/2005/8/layout/process4"/>
    <dgm:cxn modelId="{79F8FDA2-32D8-4FAB-94C2-36A5940645E2}" srcId="{E58B3D25-112C-4849-8BED-37AA9843537A}" destId="{579EB53B-B32E-4A49-8A38-6CD54D8C74C8}" srcOrd="2" destOrd="0" parTransId="{B1B2BE89-737F-4AFA-A083-79166C519DD9}" sibTransId="{0BF1FFB6-8F3A-4FB8-9F78-5633D6A15E2F}"/>
    <dgm:cxn modelId="{CB386DD1-7289-5A4F-A262-E72DDF916907}" type="presOf" srcId="{2B787418-2FEA-4D9D-9698-9ED280397E6B}" destId="{0A88902C-17E4-B34B-AE58-E59D79516B9F}" srcOrd="0" destOrd="0" presId="urn:microsoft.com/office/officeart/2005/8/layout/process4"/>
    <dgm:cxn modelId="{6AE8F9D4-F5CE-6240-9947-97D496B092F4}" type="presOf" srcId="{579EB53B-B32E-4A49-8A38-6CD54D8C74C8}" destId="{3BEFDC73-146C-F64B-97EA-264AD668A9C0}" srcOrd="1" destOrd="0" presId="urn:microsoft.com/office/officeart/2005/8/layout/process4"/>
    <dgm:cxn modelId="{D6B3BEF0-26A0-404F-87A6-548BA4B2F894}" srcId="{579EB53B-B32E-4A49-8A38-6CD54D8C74C8}" destId="{C851808B-14D7-4933-8A42-2A210E5A1827}" srcOrd="2" destOrd="0" parTransId="{2B669BAF-2E8A-45B7-B9B1-09918D1DEC54}" sibTransId="{436637C7-B4C0-4C52-AD85-719FF6DB4DE2}"/>
    <dgm:cxn modelId="{DFA934FC-7CC7-8E42-9B3A-9F45617F7BC4}" type="presOf" srcId="{E68D9558-9213-4F71-8755-B2431F24267A}" destId="{14474D52-CFEE-FE41-8A65-5F66AA52860C}" srcOrd="0" destOrd="0" presId="urn:microsoft.com/office/officeart/2005/8/layout/process4"/>
    <dgm:cxn modelId="{F074CED4-79B9-6F4F-B1D6-91D1ABA80527}" type="presParOf" srcId="{47A1054C-BA59-804E-8FEA-168F1297168B}" destId="{3B47441B-ADBE-9E49-A03E-966F1891C7DF}" srcOrd="0" destOrd="0" presId="urn:microsoft.com/office/officeart/2005/8/layout/process4"/>
    <dgm:cxn modelId="{720801F7-3BA1-384D-85EF-26743ADB37D2}" type="presParOf" srcId="{3B47441B-ADBE-9E49-A03E-966F1891C7DF}" destId="{B817AB17-954F-2B41-9AAA-548A9786E47E}" srcOrd="0" destOrd="0" presId="urn:microsoft.com/office/officeart/2005/8/layout/process4"/>
    <dgm:cxn modelId="{808573BA-5B1C-C140-A9EE-CA07C4EF5665}" type="presParOf" srcId="{3B47441B-ADBE-9E49-A03E-966F1891C7DF}" destId="{3BEFDC73-146C-F64B-97EA-264AD668A9C0}" srcOrd="1" destOrd="0" presId="urn:microsoft.com/office/officeart/2005/8/layout/process4"/>
    <dgm:cxn modelId="{45AE3DB9-A4E3-494C-B77A-FC35E87DE19C}" type="presParOf" srcId="{3B47441B-ADBE-9E49-A03E-966F1891C7DF}" destId="{F7543D87-DD91-1D41-9D21-DF2F35D78898}" srcOrd="2" destOrd="0" presId="urn:microsoft.com/office/officeart/2005/8/layout/process4"/>
    <dgm:cxn modelId="{13EC251C-7E02-D743-9B65-90678C3CDAFA}" type="presParOf" srcId="{F7543D87-DD91-1D41-9D21-DF2F35D78898}" destId="{0A88902C-17E4-B34B-AE58-E59D79516B9F}" srcOrd="0" destOrd="0" presId="urn:microsoft.com/office/officeart/2005/8/layout/process4"/>
    <dgm:cxn modelId="{8B6BCF16-E397-7F4D-80EA-E673B9CB694B}" type="presParOf" srcId="{F7543D87-DD91-1D41-9D21-DF2F35D78898}" destId="{14474D52-CFEE-FE41-8A65-5F66AA52860C}" srcOrd="1" destOrd="0" presId="urn:microsoft.com/office/officeart/2005/8/layout/process4"/>
    <dgm:cxn modelId="{8D2DC49B-2D60-3F4B-8FD2-E4C40AE63CDB}" type="presParOf" srcId="{F7543D87-DD91-1D41-9D21-DF2F35D78898}" destId="{5BE56B1F-2A21-5B4A-BC53-217410C0CBB8}" srcOrd="2" destOrd="0" presId="urn:microsoft.com/office/officeart/2005/8/layout/process4"/>
    <dgm:cxn modelId="{8FCDE0FD-2316-754B-91A2-A75FB5635758}" type="presParOf" srcId="{F7543D87-DD91-1D41-9D21-DF2F35D78898}" destId="{42AC75E8-4100-AA4B-B8F7-A0F7BC5F830B}" srcOrd="3" destOrd="0" presId="urn:microsoft.com/office/officeart/2005/8/layout/process4"/>
    <dgm:cxn modelId="{7EAD2202-3310-8741-918E-D9D21B75676E}" type="presParOf" srcId="{F7543D87-DD91-1D41-9D21-DF2F35D78898}" destId="{89DEE804-1549-6A43-8935-9B5F2A9AF731}" srcOrd="4" destOrd="0" presId="urn:microsoft.com/office/officeart/2005/8/layout/process4"/>
    <dgm:cxn modelId="{9597A976-8974-5648-B381-B84EAD7D62C0}" type="presParOf" srcId="{F7543D87-DD91-1D41-9D21-DF2F35D78898}" destId="{EFD17B46-0788-D24D-A7C0-EB0BE6185BEB}" srcOrd="5" destOrd="0" presId="urn:microsoft.com/office/officeart/2005/8/layout/process4"/>
    <dgm:cxn modelId="{899EDAC9-7775-6D44-9802-84C1314D9C90}" type="presParOf" srcId="{47A1054C-BA59-804E-8FEA-168F1297168B}" destId="{CB29E8F6-A189-DF42-A0F8-1AF842128509}" srcOrd="1" destOrd="0" presId="urn:microsoft.com/office/officeart/2005/8/layout/process4"/>
    <dgm:cxn modelId="{A6D76F81-59BF-1F4E-B6A8-10F70D3AC97C}" type="presParOf" srcId="{47A1054C-BA59-804E-8FEA-168F1297168B}" destId="{67530C9F-BEFA-4146-AA58-DF4B46CA59C3}" srcOrd="2" destOrd="0" presId="urn:microsoft.com/office/officeart/2005/8/layout/process4"/>
    <dgm:cxn modelId="{0FE5D118-EFE6-D749-9ECB-A4E074C467CC}" type="presParOf" srcId="{67530C9F-BEFA-4146-AA58-DF4B46CA59C3}" destId="{D5BA2141-1E24-CD46-8578-8E8582CB9AAF}" srcOrd="0" destOrd="0" presId="urn:microsoft.com/office/officeart/2005/8/layout/process4"/>
    <dgm:cxn modelId="{9F5D0B26-76FF-1E4C-B568-B810970F2A22}" type="presParOf" srcId="{47A1054C-BA59-804E-8FEA-168F1297168B}" destId="{2D307F80-BD17-8646-A689-745F1A995480}" srcOrd="3" destOrd="0" presId="urn:microsoft.com/office/officeart/2005/8/layout/process4"/>
    <dgm:cxn modelId="{9BA4E226-8A34-E147-8362-833C6917291C}" type="presParOf" srcId="{47A1054C-BA59-804E-8FEA-168F1297168B}" destId="{032EA6B1-F83D-AF45-A7A7-7DBB6F742F48}" srcOrd="4" destOrd="0" presId="urn:microsoft.com/office/officeart/2005/8/layout/process4"/>
    <dgm:cxn modelId="{47A294A6-2C11-6F4C-B252-D0858800CC84}" type="presParOf" srcId="{032EA6B1-F83D-AF45-A7A7-7DBB6F742F48}" destId="{75918BB1-F3C5-3C43-A8AD-D9CAF23E9FF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2D9BBA-DD98-4EA3-A1B0-88C06D2B31B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F2AEA85-A218-4D42-954C-4C2AAD3F6C2C}">
      <dgm:prSet/>
      <dgm:spPr/>
      <dgm:t>
        <a:bodyPr/>
        <a:lstStyle/>
        <a:p>
          <a:r>
            <a:rPr lang="en-US"/>
            <a:t>Diperkenalkan oleh Minsky tahun 1975</a:t>
          </a:r>
        </a:p>
      </dgm:t>
    </dgm:pt>
    <dgm:pt modelId="{E14EC826-6344-4C66-8089-8BDC8B8DFF5E}" type="parTrans" cxnId="{E5B29FCF-3053-4FBC-AEFB-7B202009362E}">
      <dgm:prSet/>
      <dgm:spPr/>
      <dgm:t>
        <a:bodyPr/>
        <a:lstStyle/>
        <a:p>
          <a:endParaRPr lang="en-US"/>
        </a:p>
      </dgm:t>
    </dgm:pt>
    <dgm:pt modelId="{3E3C3457-1ADB-4863-B3BB-7EFE230A5E0A}" type="sibTrans" cxnId="{E5B29FCF-3053-4FBC-AEFB-7B202009362E}">
      <dgm:prSet/>
      <dgm:spPr/>
      <dgm:t>
        <a:bodyPr/>
        <a:lstStyle/>
        <a:p>
          <a:endParaRPr lang="en-US"/>
        </a:p>
      </dgm:t>
    </dgm:pt>
    <dgm:pt modelId="{9E0B20E7-17B2-4A3B-B9D3-B256E529C84A}">
      <dgm:prSet/>
      <dgm:spPr/>
      <dgm:t>
        <a:bodyPr/>
        <a:lstStyle/>
        <a:p>
          <a:r>
            <a:rPr lang="en-US"/>
            <a:t>Suatu struktur data yang digunakan untuk merepresentasikan pengetahuan dan situasi-situasi yang telah dipahami</a:t>
          </a:r>
        </a:p>
      </dgm:t>
    </dgm:pt>
    <dgm:pt modelId="{406C469B-34F2-42F4-A1D9-AB9C085C5182}" type="parTrans" cxnId="{135F68C1-5899-4AF5-A032-42B9C9186735}">
      <dgm:prSet/>
      <dgm:spPr/>
      <dgm:t>
        <a:bodyPr/>
        <a:lstStyle/>
        <a:p>
          <a:endParaRPr lang="en-US"/>
        </a:p>
      </dgm:t>
    </dgm:pt>
    <dgm:pt modelId="{5F2521BC-C607-4180-BBFF-09F872BFC814}" type="sibTrans" cxnId="{135F68C1-5899-4AF5-A032-42B9C9186735}">
      <dgm:prSet/>
      <dgm:spPr/>
      <dgm:t>
        <a:bodyPr/>
        <a:lstStyle/>
        <a:p>
          <a:endParaRPr lang="en-US"/>
        </a:p>
      </dgm:t>
    </dgm:pt>
    <dgm:pt modelId="{F6E45B70-B565-44FE-8E72-80CAE187AA4A}">
      <dgm:prSet/>
      <dgm:spPr/>
      <dgm:t>
        <a:bodyPr/>
        <a:lstStyle/>
        <a:p>
          <a:r>
            <a:rPr lang="en-US"/>
            <a:t>Frame memiliki slot untuk menggambarkan  rincian dan karakteristik obyek</a:t>
          </a:r>
        </a:p>
      </dgm:t>
    </dgm:pt>
    <dgm:pt modelId="{7914D457-EED3-43AC-9180-83EB3A83A02F}" type="parTrans" cxnId="{B581E547-3963-4BED-B2B7-A5D64220CF14}">
      <dgm:prSet/>
      <dgm:spPr/>
      <dgm:t>
        <a:bodyPr/>
        <a:lstStyle/>
        <a:p>
          <a:endParaRPr lang="en-US"/>
        </a:p>
      </dgm:t>
    </dgm:pt>
    <dgm:pt modelId="{598C44E3-1B57-492A-8A57-928DF64FB37B}" type="sibTrans" cxnId="{B581E547-3963-4BED-B2B7-A5D64220CF14}">
      <dgm:prSet/>
      <dgm:spPr/>
      <dgm:t>
        <a:bodyPr/>
        <a:lstStyle/>
        <a:p>
          <a:endParaRPr lang="en-US"/>
        </a:p>
      </dgm:t>
    </dgm:pt>
    <dgm:pt modelId="{A4984F22-D148-6B4A-A6CE-0B251DCD7F53}" type="pres">
      <dgm:prSet presAssocID="{DA2D9BBA-DD98-4EA3-A1B0-88C06D2B31B8}" presName="linear" presStyleCnt="0">
        <dgm:presLayoutVars>
          <dgm:animLvl val="lvl"/>
          <dgm:resizeHandles val="exact"/>
        </dgm:presLayoutVars>
      </dgm:prSet>
      <dgm:spPr/>
    </dgm:pt>
    <dgm:pt modelId="{CA78C5BF-43F5-6B4D-87F6-2EFAE91E9098}" type="pres">
      <dgm:prSet presAssocID="{7F2AEA85-A218-4D42-954C-4C2AAD3F6C2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1AF0EC9-C780-1243-95B3-813A51943F88}" type="pres">
      <dgm:prSet presAssocID="{3E3C3457-1ADB-4863-B3BB-7EFE230A5E0A}" presName="spacer" presStyleCnt="0"/>
      <dgm:spPr/>
    </dgm:pt>
    <dgm:pt modelId="{3E7AFDE0-50EB-1F4F-822D-BEE128BECAFD}" type="pres">
      <dgm:prSet presAssocID="{9E0B20E7-17B2-4A3B-B9D3-B256E529C84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4955F53-FAAF-434F-A0E6-210936FB541C}" type="pres">
      <dgm:prSet presAssocID="{5F2521BC-C607-4180-BBFF-09F872BFC814}" presName="spacer" presStyleCnt="0"/>
      <dgm:spPr/>
    </dgm:pt>
    <dgm:pt modelId="{59976889-5843-3141-8355-976A1C0ED7BF}" type="pres">
      <dgm:prSet presAssocID="{F6E45B70-B565-44FE-8E72-80CAE187AA4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6DC0A3C-51D3-944E-97F3-75A32660AE13}" type="presOf" srcId="{F6E45B70-B565-44FE-8E72-80CAE187AA4A}" destId="{59976889-5843-3141-8355-976A1C0ED7BF}" srcOrd="0" destOrd="0" presId="urn:microsoft.com/office/officeart/2005/8/layout/vList2"/>
    <dgm:cxn modelId="{B581E547-3963-4BED-B2B7-A5D64220CF14}" srcId="{DA2D9BBA-DD98-4EA3-A1B0-88C06D2B31B8}" destId="{F6E45B70-B565-44FE-8E72-80CAE187AA4A}" srcOrd="2" destOrd="0" parTransId="{7914D457-EED3-43AC-9180-83EB3A83A02F}" sibTransId="{598C44E3-1B57-492A-8A57-928DF64FB37B}"/>
    <dgm:cxn modelId="{0006715C-526A-1245-A4EF-4D11434E40F7}" type="presOf" srcId="{9E0B20E7-17B2-4A3B-B9D3-B256E529C84A}" destId="{3E7AFDE0-50EB-1F4F-822D-BEE128BECAFD}" srcOrd="0" destOrd="0" presId="urn:microsoft.com/office/officeart/2005/8/layout/vList2"/>
    <dgm:cxn modelId="{0FE966BF-AAC7-5741-A091-BB4BCE6984B2}" type="presOf" srcId="{7F2AEA85-A218-4D42-954C-4C2AAD3F6C2C}" destId="{CA78C5BF-43F5-6B4D-87F6-2EFAE91E9098}" srcOrd="0" destOrd="0" presId="urn:microsoft.com/office/officeart/2005/8/layout/vList2"/>
    <dgm:cxn modelId="{135F68C1-5899-4AF5-A032-42B9C9186735}" srcId="{DA2D9BBA-DD98-4EA3-A1B0-88C06D2B31B8}" destId="{9E0B20E7-17B2-4A3B-B9D3-B256E529C84A}" srcOrd="1" destOrd="0" parTransId="{406C469B-34F2-42F4-A1D9-AB9C085C5182}" sibTransId="{5F2521BC-C607-4180-BBFF-09F872BFC814}"/>
    <dgm:cxn modelId="{E5B29FCF-3053-4FBC-AEFB-7B202009362E}" srcId="{DA2D9BBA-DD98-4EA3-A1B0-88C06D2B31B8}" destId="{7F2AEA85-A218-4D42-954C-4C2AAD3F6C2C}" srcOrd="0" destOrd="0" parTransId="{E14EC826-6344-4C66-8089-8BDC8B8DFF5E}" sibTransId="{3E3C3457-1ADB-4863-B3BB-7EFE230A5E0A}"/>
    <dgm:cxn modelId="{26857BE6-8F29-404A-A618-4009004E5FCF}" type="presOf" srcId="{DA2D9BBA-DD98-4EA3-A1B0-88C06D2B31B8}" destId="{A4984F22-D148-6B4A-A6CE-0B251DCD7F53}" srcOrd="0" destOrd="0" presId="urn:microsoft.com/office/officeart/2005/8/layout/vList2"/>
    <dgm:cxn modelId="{CE0BC75F-126C-8147-8CBC-7751761B14D5}" type="presParOf" srcId="{A4984F22-D148-6B4A-A6CE-0B251DCD7F53}" destId="{CA78C5BF-43F5-6B4D-87F6-2EFAE91E9098}" srcOrd="0" destOrd="0" presId="urn:microsoft.com/office/officeart/2005/8/layout/vList2"/>
    <dgm:cxn modelId="{A3A357E0-9E65-E747-AD86-876052FAE07F}" type="presParOf" srcId="{A4984F22-D148-6B4A-A6CE-0B251DCD7F53}" destId="{F1AF0EC9-C780-1243-95B3-813A51943F88}" srcOrd="1" destOrd="0" presId="urn:microsoft.com/office/officeart/2005/8/layout/vList2"/>
    <dgm:cxn modelId="{E8AF00D5-6F70-3F4C-BD58-44D4DC15D61F}" type="presParOf" srcId="{A4984F22-D148-6B4A-A6CE-0B251DCD7F53}" destId="{3E7AFDE0-50EB-1F4F-822D-BEE128BECAFD}" srcOrd="2" destOrd="0" presId="urn:microsoft.com/office/officeart/2005/8/layout/vList2"/>
    <dgm:cxn modelId="{F7CAC2BC-BA36-1A49-91A3-26C519A5416A}" type="presParOf" srcId="{A4984F22-D148-6B4A-A6CE-0B251DCD7F53}" destId="{B4955F53-FAAF-434F-A0E6-210936FB541C}" srcOrd="3" destOrd="0" presId="urn:microsoft.com/office/officeart/2005/8/layout/vList2"/>
    <dgm:cxn modelId="{10D0F0DD-0ED7-724F-A380-EE08B8F6087C}" type="presParOf" srcId="{A4984F22-D148-6B4A-A6CE-0B251DCD7F53}" destId="{59976889-5843-3141-8355-976A1C0ED7B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AD1C2E-3E7B-4B49-A1B9-58D9CA00D45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BA5090B-50EF-4713-9E92-A7292AC82C16}">
      <dgm:prSet/>
      <dgm:spPr/>
      <dgm:t>
        <a:bodyPr/>
        <a:lstStyle/>
        <a:p>
          <a:r>
            <a:rPr lang="en-US"/>
            <a:t>2 elemen dasar yaitu </a:t>
          </a:r>
          <a:r>
            <a:rPr lang="en-US" b="1"/>
            <a:t>slot dan facet </a:t>
          </a:r>
          <a:r>
            <a:rPr lang="en-US"/>
            <a:t>yang merupakan subslot.</a:t>
          </a:r>
        </a:p>
      </dgm:t>
    </dgm:pt>
    <dgm:pt modelId="{9068E37D-B6BA-45EB-8006-A600BCC0958A}" type="parTrans" cxnId="{E19317B3-3547-486A-B9F7-56D5A7E38CFD}">
      <dgm:prSet/>
      <dgm:spPr/>
      <dgm:t>
        <a:bodyPr/>
        <a:lstStyle/>
        <a:p>
          <a:endParaRPr lang="en-US"/>
        </a:p>
      </dgm:t>
    </dgm:pt>
    <dgm:pt modelId="{DB3887C8-BB26-4900-AF4B-127D6C5A1209}" type="sibTrans" cxnId="{E19317B3-3547-486A-B9F7-56D5A7E38CFD}">
      <dgm:prSet/>
      <dgm:spPr/>
      <dgm:t>
        <a:bodyPr/>
        <a:lstStyle/>
        <a:p>
          <a:endParaRPr lang="en-US"/>
        </a:p>
      </dgm:t>
    </dgm:pt>
    <dgm:pt modelId="{D8CA3E06-02F5-45A0-960C-9DFBDDB7757F}">
      <dgm:prSet/>
      <dgm:spPr/>
      <dgm:t>
        <a:bodyPr/>
        <a:lstStyle/>
        <a:p>
          <a:r>
            <a:rPr lang="en-US"/>
            <a:t>Slot merupakan kumpulan atribut yang menjelaskan objek  yang dipresentasikan oleh frame .</a:t>
          </a:r>
        </a:p>
      </dgm:t>
    </dgm:pt>
    <dgm:pt modelId="{D9C559A2-1717-40A9-ABD0-B7B0F92E0437}" type="parTrans" cxnId="{65BDEE54-FCA8-48C3-B2D8-04668F1CF74D}">
      <dgm:prSet/>
      <dgm:spPr/>
      <dgm:t>
        <a:bodyPr/>
        <a:lstStyle/>
        <a:p>
          <a:endParaRPr lang="en-US"/>
        </a:p>
      </dgm:t>
    </dgm:pt>
    <dgm:pt modelId="{8EAC0323-C12D-48A6-A8BE-8B4A1CE8A346}" type="sibTrans" cxnId="{65BDEE54-FCA8-48C3-B2D8-04668F1CF74D}">
      <dgm:prSet/>
      <dgm:spPr/>
      <dgm:t>
        <a:bodyPr/>
        <a:lstStyle/>
        <a:p>
          <a:endParaRPr lang="en-US"/>
        </a:p>
      </dgm:t>
    </dgm:pt>
    <dgm:pt modelId="{F43F7B8B-282C-475A-9D18-611E85CC01EF}">
      <dgm:prSet/>
      <dgm:spPr/>
      <dgm:t>
        <a:bodyPr/>
        <a:lstStyle/>
        <a:p>
          <a:r>
            <a:rPr lang="en-US"/>
            <a:t>Subslot  menjelaskan pengetahuan atau prosedur dari atribut pada slot.</a:t>
          </a:r>
        </a:p>
      </dgm:t>
    </dgm:pt>
    <dgm:pt modelId="{C2C776FF-2A80-43CB-9C87-7EA21C0FCBEC}" type="parTrans" cxnId="{8E16D714-4B3B-4C3E-875A-016BFE3E8817}">
      <dgm:prSet/>
      <dgm:spPr/>
      <dgm:t>
        <a:bodyPr/>
        <a:lstStyle/>
        <a:p>
          <a:endParaRPr lang="en-US"/>
        </a:p>
      </dgm:t>
    </dgm:pt>
    <dgm:pt modelId="{8DF46C3E-286F-4B4E-8442-5B62AF128C3F}" type="sibTrans" cxnId="{8E16D714-4B3B-4C3E-875A-016BFE3E8817}">
      <dgm:prSet/>
      <dgm:spPr/>
      <dgm:t>
        <a:bodyPr/>
        <a:lstStyle/>
        <a:p>
          <a:endParaRPr lang="en-US"/>
        </a:p>
      </dgm:t>
    </dgm:pt>
    <dgm:pt modelId="{60D8F24C-2370-40FE-92E2-494C69980CF4}" type="pres">
      <dgm:prSet presAssocID="{2CAD1C2E-3E7B-4B49-A1B9-58D9CA00D455}" presName="root" presStyleCnt="0">
        <dgm:presLayoutVars>
          <dgm:dir/>
          <dgm:resizeHandles val="exact"/>
        </dgm:presLayoutVars>
      </dgm:prSet>
      <dgm:spPr/>
    </dgm:pt>
    <dgm:pt modelId="{B81E012F-9154-46BE-8FF8-9AD004F5E925}" type="pres">
      <dgm:prSet presAssocID="{FBA5090B-50EF-4713-9E92-A7292AC82C16}" presName="compNode" presStyleCnt="0"/>
      <dgm:spPr/>
    </dgm:pt>
    <dgm:pt modelId="{959E85F5-F7ED-4C4C-940F-154BDCA0DE45}" type="pres">
      <dgm:prSet presAssocID="{FBA5090B-50EF-4713-9E92-A7292AC82C16}" presName="bgRect" presStyleLbl="bgShp" presStyleIdx="0" presStyleCnt="3"/>
      <dgm:spPr/>
    </dgm:pt>
    <dgm:pt modelId="{854C0802-8799-40CD-A204-A29C4661C082}" type="pres">
      <dgm:prSet presAssocID="{FBA5090B-50EF-4713-9E92-A7292AC82C1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C93E32D5-09F3-4A79-908D-E9452FEB5289}" type="pres">
      <dgm:prSet presAssocID="{FBA5090B-50EF-4713-9E92-A7292AC82C16}" presName="spaceRect" presStyleCnt="0"/>
      <dgm:spPr/>
    </dgm:pt>
    <dgm:pt modelId="{CDBE5B65-6EA3-439D-98A3-A66EEF5C2A15}" type="pres">
      <dgm:prSet presAssocID="{FBA5090B-50EF-4713-9E92-A7292AC82C16}" presName="parTx" presStyleLbl="revTx" presStyleIdx="0" presStyleCnt="3">
        <dgm:presLayoutVars>
          <dgm:chMax val="0"/>
          <dgm:chPref val="0"/>
        </dgm:presLayoutVars>
      </dgm:prSet>
      <dgm:spPr/>
    </dgm:pt>
    <dgm:pt modelId="{E67F4EF6-229F-450E-B775-B5A4B7BA338F}" type="pres">
      <dgm:prSet presAssocID="{DB3887C8-BB26-4900-AF4B-127D6C5A1209}" presName="sibTrans" presStyleCnt="0"/>
      <dgm:spPr/>
    </dgm:pt>
    <dgm:pt modelId="{B9E539E3-11EB-4361-AB29-C2F45EFC4845}" type="pres">
      <dgm:prSet presAssocID="{D8CA3E06-02F5-45A0-960C-9DFBDDB7757F}" presName="compNode" presStyleCnt="0"/>
      <dgm:spPr/>
    </dgm:pt>
    <dgm:pt modelId="{FDEC02E9-6DFF-4725-A02D-83C1E034DAFE}" type="pres">
      <dgm:prSet presAssocID="{D8CA3E06-02F5-45A0-960C-9DFBDDB7757F}" presName="bgRect" presStyleLbl="bgShp" presStyleIdx="1" presStyleCnt="3"/>
      <dgm:spPr/>
    </dgm:pt>
    <dgm:pt modelId="{676B9444-0137-4923-B3AD-9734D24B019C}" type="pres">
      <dgm:prSet presAssocID="{D8CA3E06-02F5-45A0-960C-9DFBDDB7757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DB4E11FA-1EF4-4148-9C55-F39B91464E46}" type="pres">
      <dgm:prSet presAssocID="{D8CA3E06-02F5-45A0-960C-9DFBDDB7757F}" presName="spaceRect" presStyleCnt="0"/>
      <dgm:spPr/>
    </dgm:pt>
    <dgm:pt modelId="{CB641AD9-1F26-4BDD-8D41-A4638F395B8C}" type="pres">
      <dgm:prSet presAssocID="{D8CA3E06-02F5-45A0-960C-9DFBDDB7757F}" presName="parTx" presStyleLbl="revTx" presStyleIdx="1" presStyleCnt="3">
        <dgm:presLayoutVars>
          <dgm:chMax val="0"/>
          <dgm:chPref val="0"/>
        </dgm:presLayoutVars>
      </dgm:prSet>
      <dgm:spPr/>
    </dgm:pt>
    <dgm:pt modelId="{C61E9922-EA5C-4823-A288-76A231C05887}" type="pres">
      <dgm:prSet presAssocID="{8EAC0323-C12D-48A6-A8BE-8B4A1CE8A346}" presName="sibTrans" presStyleCnt="0"/>
      <dgm:spPr/>
    </dgm:pt>
    <dgm:pt modelId="{BB628B28-847E-4853-9617-6FDCDE103459}" type="pres">
      <dgm:prSet presAssocID="{F43F7B8B-282C-475A-9D18-611E85CC01EF}" presName="compNode" presStyleCnt="0"/>
      <dgm:spPr/>
    </dgm:pt>
    <dgm:pt modelId="{23BC6769-D86E-4DA8-ABCA-2C168ACC6173}" type="pres">
      <dgm:prSet presAssocID="{F43F7B8B-282C-475A-9D18-611E85CC01EF}" presName="bgRect" presStyleLbl="bgShp" presStyleIdx="2" presStyleCnt="3"/>
      <dgm:spPr/>
    </dgm:pt>
    <dgm:pt modelId="{8E225D55-9F41-4CB5-A77E-8310D494F9DE}" type="pres">
      <dgm:prSet presAssocID="{F43F7B8B-282C-475A-9D18-611E85CC01E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3E380D0A-B355-4383-A862-C30B1AF42A05}" type="pres">
      <dgm:prSet presAssocID="{F43F7B8B-282C-475A-9D18-611E85CC01EF}" presName="spaceRect" presStyleCnt="0"/>
      <dgm:spPr/>
    </dgm:pt>
    <dgm:pt modelId="{8E8D1BDF-474F-4972-9B37-453AEBF7041F}" type="pres">
      <dgm:prSet presAssocID="{F43F7B8B-282C-475A-9D18-611E85CC01E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426BA00-7D67-4409-9FF0-A8C40F448588}" type="presOf" srcId="{D8CA3E06-02F5-45A0-960C-9DFBDDB7757F}" destId="{CB641AD9-1F26-4BDD-8D41-A4638F395B8C}" srcOrd="0" destOrd="0" presId="urn:microsoft.com/office/officeart/2018/2/layout/IconVerticalSolidList"/>
    <dgm:cxn modelId="{8E16D714-4B3B-4C3E-875A-016BFE3E8817}" srcId="{2CAD1C2E-3E7B-4B49-A1B9-58D9CA00D455}" destId="{F43F7B8B-282C-475A-9D18-611E85CC01EF}" srcOrd="2" destOrd="0" parTransId="{C2C776FF-2A80-43CB-9C87-7EA21C0FCBEC}" sibTransId="{8DF46C3E-286F-4B4E-8442-5B62AF128C3F}"/>
    <dgm:cxn modelId="{1723DD49-053F-4411-BB7B-C6F2465DEED0}" type="presOf" srcId="{F43F7B8B-282C-475A-9D18-611E85CC01EF}" destId="{8E8D1BDF-474F-4972-9B37-453AEBF7041F}" srcOrd="0" destOrd="0" presId="urn:microsoft.com/office/officeart/2018/2/layout/IconVerticalSolidList"/>
    <dgm:cxn modelId="{65BDEE54-FCA8-48C3-B2D8-04668F1CF74D}" srcId="{2CAD1C2E-3E7B-4B49-A1B9-58D9CA00D455}" destId="{D8CA3E06-02F5-45A0-960C-9DFBDDB7757F}" srcOrd="1" destOrd="0" parTransId="{D9C559A2-1717-40A9-ABD0-B7B0F92E0437}" sibTransId="{8EAC0323-C12D-48A6-A8BE-8B4A1CE8A346}"/>
    <dgm:cxn modelId="{E19317B3-3547-486A-B9F7-56D5A7E38CFD}" srcId="{2CAD1C2E-3E7B-4B49-A1B9-58D9CA00D455}" destId="{FBA5090B-50EF-4713-9E92-A7292AC82C16}" srcOrd="0" destOrd="0" parTransId="{9068E37D-B6BA-45EB-8006-A600BCC0958A}" sibTransId="{DB3887C8-BB26-4900-AF4B-127D6C5A1209}"/>
    <dgm:cxn modelId="{ED5E2BE8-AF9C-4529-8F78-C7291110F192}" type="presOf" srcId="{2CAD1C2E-3E7B-4B49-A1B9-58D9CA00D455}" destId="{60D8F24C-2370-40FE-92E2-494C69980CF4}" srcOrd="0" destOrd="0" presId="urn:microsoft.com/office/officeart/2018/2/layout/IconVerticalSolidList"/>
    <dgm:cxn modelId="{972E66EE-BE22-468A-82C4-72B1AAD5D452}" type="presOf" srcId="{FBA5090B-50EF-4713-9E92-A7292AC82C16}" destId="{CDBE5B65-6EA3-439D-98A3-A66EEF5C2A15}" srcOrd="0" destOrd="0" presId="urn:microsoft.com/office/officeart/2018/2/layout/IconVerticalSolidList"/>
    <dgm:cxn modelId="{66DD3B3E-930E-4990-95B7-6B3DF2C3235E}" type="presParOf" srcId="{60D8F24C-2370-40FE-92E2-494C69980CF4}" destId="{B81E012F-9154-46BE-8FF8-9AD004F5E925}" srcOrd="0" destOrd="0" presId="urn:microsoft.com/office/officeart/2018/2/layout/IconVerticalSolidList"/>
    <dgm:cxn modelId="{CC38064C-C3CA-48EF-9FA8-046E33B3B051}" type="presParOf" srcId="{B81E012F-9154-46BE-8FF8-9AD004F5E925}" destId="{959E85F5-F7ED-4C4C-940F-154BDCA0DE45}" srcOrd="0" destOrd="0" presId="urn:microsoft.com/office/officeart/2018/2/layout/IconVerticalSolidList"/>
    <dgm:cxn modelId="{3CA9AE20-4A57-46C3-9C59-C77B13185A99}" type="presParOf" srcId="{B81E012F-9154-46BE-8FF8-9AD004F5E925}" destId="{854C0802-8799-40CD-A204-A29C4661C082}" srcOrd="1" destOrd="0" presId="urn:microsoft.com/office/officeart/2018/2/layout/IconVerticalSolidList"/>
    <dgm:cxn modelId="{D86653D9-E103-4CC0-80D4-98643F8FC8ED}" type="presParOf" srcId="{B81E012F-9154-46BE-8FF8-9AD004F5E925}" destId="{C93E32D5-09F3-4A79-908D-E9452FEB5289}" srcOrd="2" destOrd="0" presId="urn:microsoft.com/office/officeart/2018/2/layout/IconVerticalSolidList"/>
    <dgm:cxn modelId="{E1E077B1-60C1-41FE-B99A-3AA41723E238}" type="presParOf" srcId="{B81E012F-9154-46BE-8FF8-9AD004F5E925}" destId="{CDBE5B65-6EA3-439D-98A3-A66EEF5C2A15}" srcOrd="3" destOrd="0" presId="urn:microsoft.com/office/officeart/2018/2/layout/IconVerticalSolidList"/>
    <dgm:cxn modelId="{ED01C254-8EFE-4DD7-AC8C-FBBCD5BF1EFA}" type="presParOf" srcId="{60D8F24C-2370-40FE-92E2-494C69980CF4}" destId="{E67F4EF6-229F-450E-B775-B5A4B7BA338F}" srcOrd="1" destOrd="0" presId="urn:microsoft.com/office/officeart/2018/2/layout/IconVerticalSolidList"/>
    <dgm:cxn modelId="{1FF18C1A-7CE6-45F5-82C8-9E66A547102A}" type="presParOf" srcId="{60D8F24C-2370-40FE-92E2-494C69980CF4}" destId="{B9E539E3-11EB-4361-AB29-C2F45EFC4845}" srcOrd="2" destOrd="0" presId="urn:microsoft.com/office/officeart/2018/2/layout/IconVerticalSolidList"/>
    <dgm:cxn modelId="{95FA665A-323E-4700-996D-F47657CE1E78}" type="presParOf" srcId="{B9E539E3-11EB-4361-AB29-C2F45EFC4845}" destId="{FDEC02E9-6DFF-4725-A02D-83C1E034DAFE}" srcOrd="0" destOrd="0" presId="urn:microsoft.com/office/officeart/2018/2/layout/IconVerticalSolidList"/>
    <dgm:cxn modelId="{AB882E2F-C295-4BF5-93AF-76910C20EF04}" type="presParOf" srcId="{B9E539E3-11EB-4361-AB29-C2F45EFC4845}" destId="{676B9444-0137-4923-B3AD-9734D24B019C}" srcOrd="1" destOrd="0" presId="urn:microsoft.com/office/officeart/2018/2/layout/IconVerticalSolidList"/>
    <dgm:cxn modelId="{E277D8DD-F4FB-4F89-958E-01CB686C2FCD}" type="presParOf" srcId="{B9E539E3-11EB-4361-AB29-C2F45EFC4845}" destId="{DB4E11FA-1EF4-4148-9C55-F39B91464E46}" srcOrd="2" destOrd="0" presId="urn:microsoft.com/office/officeart/2018/2/layout/IconVerticalSolidList"/>
    <dgm:cxn modelId="{4BC2909F-7B1A-4748-BDEB-A251DFC4E278}" type="presParOf" srcId="{B9E539E3-11EB-4361-AB29-C2F45EFC4845}" destId="{CB641AD9-1F26-4BDD-8D41-A4638F395B8C}" srcOrd="3" destOrd="0" presId="urn:microsoft.com/office/officeart/2018/2/layout/IconVerticalSolidList"/>
    <dgm:cxn modelId="{634790FE-9E08-4C03-91A4-4FA475AEB3DE}" type="presParOf" srcId="{60D8F24C-2370-40FE-92E2-494C69980CF4}" destId="{C61E9922-EA5C-4823-A288-76A231C05887}" srcOrd="3" destOrd="0" presId="urn:microsoft.com/office/officeart/2018/2/layout/IconVerticalSolidList"/>
    <dgm:cxn modelId="{83ED2BBB-FCF4-4FFD-91CB-413C6455A1A1}" type="presParOf" srcId="{60D8F24C-2370-40FE-92E2-494C69980CF4}" destId="{BB628B28-847E-4853-9617-6FDCDE103459}" srcOrd="4" destOrd="0" presId="urn:microsoft.com/office/officeart/2018/2/layout/IconVerticalSolidList"/>
    <dgm:cxn modelId="{4F989E6B-C8CD-404C-AC2B-49B3B38063FC}" type="presParOf" srcId="{BB628B28-847E-4853-9617-6FDCDE103459}" destId="{23BC6769-D86E-4DA8-ABCA-2C168ACC6173}" srcOrd="0" destOrd="0" presId="urn:microsoft.com/office/officeart/2018/2/layout/IconVerticalSolidList"/>
    <dgm:cxn modelId="{2D8F1EC1-0F31-4F34-A60C-9C28405B5DB7}" type="presParOf" srcId="{BB628B28-847E-4853-9617-6FDCDE103459}" destId="{8E225D55-9F41-4CB5-A77E-8310D494F9DE}" srcOrd="1" destOrd="0" presId="urn:microsoft.com/office/officeart/2018/2/layout/IconVerticalSolidList"/>
    <dgm:cxn modelId="{AB970076-D124-4D8F-AE2B-ECBDF3E2D28B}" type="presParOf" srcId="{BB628B28-847E-4853-9617-6FDCDE103459}" destId="{3E380D0A-B355-4383-A862-C30B1AF42A05}" srcOrd="2" destOrd="0" presId="urn:microsoft.com/office/officeart/2018/2/layout/IconVerticalSolidList"/>
    <dgm:cxn modelId="{01A94670-25C4-4A91-81E9-D2703D7EC22D}" type="presParOf" srcId="{BB628B28-847E-4853-9617-6FDCDE103459}" destId="{8E8D1BDF-474F-4972-9B37-453AEBF7041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05B0106-104F-4B97-B6AB-30D201F1A07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552B89B-A109-4EAF-AB12-AF93A91DBBC8}">
      <dgm:prSet/>
      <dgm:spPr/>
      <dgm:t>
        <a:bodyPr/>
        <a:lstStyle/>
        <a:p>
          <a:r>
            <a:rPr lang="en-US"/>
            <a:t>Diperkenalkan oleh Ros Quillian</a:t>
          </a:r>
        </a:p>
      </dgm:t>
    </dgm:pt>
    <dgm:pt modelId="{1B2D9F79-2BA7-4DD9-92B9-85DDCA840516}" type="parTrans" cxnId="{D2BDE759-B9E2-4450-BEEF-BCF3A448468A}">
      <dgm:prSet/>
      <dgm:spPr/>
      <dgm:t>
        <a:bodyPr/>
        <a:lstStyle/>
        <a:p>
          <a:endParaRPr lang="en-US"/>
        </a:p>
      </dgm:t>
    </dgm:pt>
    <dgm:pt modelId="{3B5434F6-5884-47F9-AABF-622670FEE7A4}" type="sibTrans" cxnId="{D2BDE759-B9E2-4450-BEEF-BCF3A448468A}">
      <dgm:prSet/>
      <dgm:spPr/>
      <dgm:t>
        <a:bodyPr/>
        <a:lstStyle/>
        <a:p>
          <a:endParaRPr lang="en-US"/>
        </a:p>
      </dgm:t>
    </dgm:pt>
    <dgm:pt modelId="{0C8D02CB-225C-4424-A3F4-AD619FF63478}">
      <dgm:prSet/>
      <dgm:spPr/>
      <dgm:t>
        <a:bodyPr/>
        <a:lstStyle/>
        <a:p>
          <a:r>
            <a:rPr lang="en-US"/>
            <a:t>Sangat fleksibel : hampir semua jenis objek, atribut, konsep, dll. dapat didefinisikan dan dihubungkan dengan  link.</a:t>
          </a:r>
        </a:p>
      </dgm:t>
    </dgm:pt>
    <dgm:pt modelId="{9650DA5A-5851-4522-947E-352118126DDA}" type="parTrans" cxnId="{352F45C0-6B89-4EA9-837A-01AEA7664323}">
      <dgm:prSet/>
      <dgm:spPr/>
      <dgm:t>
        <a:bodyPr/>
        <a:lstStyle/>
        <a:p>
          <a:endParaRPr lang="en-US"/>
        </a:p>
      </dgm:t>
    </dgm:pt>
    <dgm:pt modelId="{7DD6E092-F0B7-4F96-B9A2-7B8ADE715C41}" type="sibTrans" cxnId="{352F45C0-6B89-4EA9-837A-01AEA7664323}">
      <dgm:prSet/>
      <dgm:spPr/>
      <dgm:t>
        <a:bodyPr/>
        <a:lstStyle/>
        <a:p>
          <a:endParaRPr lang="en-US"/>
        </a:p>
      </dgm:t>
    </dgm:pt>
    <dgm:pt modelId="{BB918461-36A4-48AD-90EB-22AEE52CB1A6}">
      <dgm:prSet/>
      <dgm:spPr/>
      <dgm:t>
        <a:bodyPr/>
        <a:lstStyle/>
        <a:p>
          <a:r>
            <a:rPr lang="en-US"/>
            <a:t>Representasi grafis dari informasi Propositional (Proposisi)</a:t>
          </a:r>
        </a:p>
      </dgm:t>
    </dgm:pt>
    <dgm:pt modelId="{B19961D8-7818-4026-BA7A-5EF0ECFD1A7C}" type="parTrans" cxnId="{482AA61A-D24C-46BC-B76C-8D836F9E5F5F}">
      <dgm:prSet/>
      <dgm:spPr/>
      <dgm:t>
        <a:bodyPr/>
        <a:lstStyle/>
        <a:p>
          <a:endParaRPr lang="en-US"/>
        </a:p>
      </dgm:t>
    </dgm:pt>
    <dgm:pt modelId="{0AE8C013-64E4-4D55-99F5-611DE7986714}" type="sibTrans" cxnId="{482AA61A-D24C-46BC-B76C-8D836F9E5F5F}">
      <dgm:prSet/>
      <dgm:spPr/>
      <dgm:t>
        <a:bodyPr/>
        <a:lstStyle/>
        <a:p>
          <a:endParaRPr lang="en-US"/>
        </a:p>
      </dgm:t>
    </dgm:pt>
    <dgm:pt modelId="{6FD30B72-8417-433C-AA79-E811B9430158}" type="pres">
      <dgm:prSet presAssocID="{E05B0106-104F-4B97-B6AB-30D201F1A072}" presName="root" presStyleCnt="0">
        <dgm:presLayoutVars>
          <dgm:dir/>
          <dgm:resizeHandles val="exact"/>
        </dgm:presLayoutVars>
      </dgm:prSet>
      <dgm:spPr/>
    </dgm:pt>
    <dgm:pt modelId="{48661BCF-A281-40DD-B781-C9421A16D78D}" type="pres">
      <dgm:prSet presAssocID="{3552B89B-A109-4EAF-AB12-AF93A91DBBC8}" presName="compNode" presStyleCnt="0"/>
      <dgm:spPr/>
    </dgm:pt>
    <dgm:pt modelId="{9EB61B57-BAF0-4997-9F9C-55228B7B6CE6}" type="pres">
      <dgm:prSet presAssocID="{3552B89B-A109-4EAF-AB12-AF93A91DBBC8}" presName="bgRect" presStyleLbl="bgShp" presStyleIdx="0" presStyleCnt="3"/>
      <dgm:spPr/>
    </dgm:pt>
    <dgm:pt modelId="{E9DAD6EB-3EA0-4205-B858-965A3AE6CF4B}" type="pres">
      <dgm:prSet presAssocID="{3552B89B-A109-4EAF-AB12-AF93A91DBBC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2D0FB160-6EEF-4A1A-A9E7-03287EE220CA}" type="pres">
      <dgm:prSet presAssocID="{3552B89B-A109-4EAF-AB12-AF93A91DBBC8}" presName="spaceRect" presStyleCnt="0"/>
      <dgm:spPr/>
    </dgm:pt>
    <dgm:pt modelId="{0037C851-7369-497C-B45C-8D2904D70F3E}" type="pres">
      <dgm:prSet presAssocID="{3552B89B-A109-4EAF-AB12-AF93A91DBBC8}" presName="parTx" presStyleLbl="revTx" presStyleIdx="0" presStyleCnt="3">
        <dgm:presLayoutVars>
          <dgm:chMax val="0"/>
          <dgm:chPref val="0"/>
        </dgm:presLayoutVars>
      </dgm:prSet>
      <dgm:spPr/>
    </dgm:pt>
    <dgm:pt modelId="{C30F4DA6-E4B9-4C13-B08B-FF29B06A0689}" type="pres">
      <dgm:prSet presAssocID="{3B5434F6-5884-47F9-AABF-622670FEE7A4}" presName="sibTrans" presStyleCnt="0"/>
      <dgm:spPr/>
    </dgm:pt>
    <dgm:pt modelId="{F6F838FA-50D5-436E-87DA-C2BF4CA3F675}" type="pres">
      <dgm:prSet presAssocID="{0C8D02CB-225C-4424-A3F4-AD619FF63478}" presName="compNode" presStyleCnt="0"/>
      <dgm:spPr/>
    </dgm:pt>
    <dgm:pt modelId="{2B6FFDEA-6B4A-44E7-8573-711941B8EBA1}" type="pres">
      <dgm:prSet presAssocID="{0C8D02CB-225C-4424-A3F4-AD619FF63478}" presName="bgRect" presStyleLbl="bgShp" presStyleIdx="1" presStyleCnt="3"/>
      <dgm:spPr/>
    </dgm:pt>
    <dgm:pt modelId="{BB8BB956-2177-4C0B-AE31-B1DBCC29EEF2}" type="pres">
      <dgm:prSet presAssocID="{0C8D02CB-225C-4424-A3F4-AD619FF6347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EDAB65FA-C2F6-4E7D-9C92-2392C0243E56}" type="pres">
      <dgm:prSet presAssocID="{0C8D02CB-225C-4424-A3F4-AD619FF63478}" presName="spaceRect" presStyleCnt="0"/>
      <dgm:spPr/>
    </dgm:pt>
    <dgm:pt modelId="{0B531A42-4AB6-46DC-B40A-CDCADE2C5A21}" type="pres">
      <dgm:prSet presAssocID="{0C8D02CB-225C-4424-A3F4-AD619FF63478}" presName="parTx" presStyleLbl="revTx" presStyleIdx="1" presStyleCnt="3">
        <dgm:presLayoutVars>
          <dgm:chMax val="0"/>
          <dgm:chPref val="0"/>
        </dgm:presLayoutVars>
      </dgm:prSet>
      <dgm:spPr/>
    </dgm:pt>
    <dgm:pt modelId="{26234446-2BB4-44A4-913C-BA0563DDD8E3}" type="pres">
      <dgm:prSet presAssocID="{7DD6E092-F0B7-4F96-B9A2-7B8ADE715C41}" presName="sibTrans" presStyleCnt="0"/>
      <dgm:spPr/>
    </dgm:pt>
    <dgm:pt modelId="{886F06DF-DD0C-424F-8B6E-3A149FA07A75}" type="pres">
      <dgm:prSet presAssocID="{BB918461-36A4-48AD-90EB-22AEE52CB1A6}" presName="compNode" presStyleCnt="0"/>
      <dgm:spPr/>
    </dgm:pt>
    <dgm:pt modelId="{6CA805DF-FE9C-4F89-8B1E-2D3F3E85203D}" type="pres">
      <dgm:prSet presAssocID="{BB918461-36A4-48AD-90EB-22AEE52CB1A6}" presName="bgRect" presStyleLbl="bgShp" presStyleIdx="2" presStyleCnt="3"/>
      <dgm:spPr/>
    </dgm:pt>
    <dgm:pt modelId="{B79AB0D3-2497-40D8-A4E5-0CEF33376681}" type="pres">
      <dgm:prSet presAssocID="{BB918461-36A4-48AD-90EB-22AEE52CB1A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31F36ED0-8C6E-43FC-A2FA-BAF356E60165}" type="pres">
      <dgm:prSet presAssocID="{BB918461-36A4-48AD-90EB-22AEE52CB1A6}" presName="spaceRect" presStyleCnt="0"/>
      <dgm:spPr/>
    </dgm:pt>
    <dgm:pt modelId="{5485E4A5-8AD2-434F-A204-96EA0A814E32}" type="pres">
      <dgm:prSet presAssocID="{BB918461-36A4-48AD-90EB-22AEE52CB1A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82AA61A-D24C-46BC-B76C-8D836F9E5F5F}" srcId="{E05B0106-104F-4B97-B6AB-30D201F1A072}" destId="{BB918461-36A4-48AD-90EB-22AEE52CB1A6}" srcOrd="2" destOrd="0" parTransId="{B19961D8-7818-4026-BA7A-5EF0ECFD1A7C}" sibTransId="{0AE8C013-64E4-4D55-99F5-611DE7986714}"/>
    <dgm:cxn modelId="{6BC29554-DBE3-4300-A4C5-F71AFB2FE83C}" type="presOf" srcId="{3552B89B-A109-4EAF-AB12-AF93A91DBBC8}" destId="{0037C851-7369-497C-B45C-8D2904D70F3E}" srcOrd="0" destOrd="0" presId="urn:microsoft.com/office/officeart/2018/2/layout/IconVerticalSolidList"/>
    <dgm:cxn modelId="{D2BDE759-B9E2-4450-BEEF-BCF3A448468A}" srcId="{E05B0106-104F-4B97-B6AB-30D201F1A072}" destId="{3552B89B-A109-4EAF-AB12-AF93A91DBBC8}" srcOrd="0" destOrd="0" parTransId="{1B2D9F79-2BA7-4DD9-92B9-85DDCA840516}" sibTransId="{3B5434F6-5884-47F9-AABF-622670FEE7A4}"/>
    <dgm:cxn modelId="{07A05E96-C77D-4F3C-8072-A7BC2FC14964}" type="presOf" srcId="{E05B0106-104F-4B97-B6AB-30D201F1A072}" destId="{6FD30B72-8417-433C-AA79-E811B9430158}" srcOrd="0" destOrd="0" presId="urn:microsoft.com/office/officeart/2018/2/layout/IconVerticalSolidList"/>
    <dgm:cxn modelId="{AC2F5DA6-8C3F-4D69-8AFE-8495572C20F4}" type="presOf" srcId="{0C8D02CB-225C-4424-A3F4-AD619FF63478}" destId="{0B531A42-4AB6-46DC-B40A-CDCADE2C5A21}" srcOrd="0" destOrd="0" presId="urn:microsoft.com/office/officeart/2018/2/layout/IconVerticalSolidList"/>
    <dgm:cxn modelId="{352F45C0-6B89-4EA9-837A-01AEA7664323}" srcId="{E05B0106-104F-4B97-B6AB-30D201F1A072}" destId="{0C8D02CB-225C-4424-A3F4-AD619FF63478}" srcOrd="1" destOrd="0" parTransId="{9650DA5A-5851-4522-947E-352118126DDA}" sibTransId="{7DD6E092-F0B7-4F96-B9A2-7B8ADE715C41}"/>
    <dgm:cxn modelId="{A8C14EF3-EA0D-4192-A684-20B8F9CE3B0B}" type="presOf" srcId="{BB918461-36A4-48AD-90EB-22AEE52CB1A6}" destId="{5485E4A5-8AD2-434F-A204-96EA0A814E32}" srcOrd="0" destOrd="0" presId="urn:microsoft.com/office/officeart/2018/2/layout/IconVerticalSolidList"/>
    <dgm:cxn modelId="{57AC6233-700C-4B03-BF5D-C8C67AAEF230}" type="presParOf" srcId="{6FD30B72-8417-433C-AA79-E811B9430158}" destId="{48661BCF-A281-40DD-B781-C9421A16D78D}" srcOrd="0" destOrd="0" presId="urn:microsoft.com/office/officeart/2018/2/layout/IconVerticalSolidList"/>
    <dgm:cxn modelId="{DAEDAFF9-4CB1-45FD-8DB2-22D1827BCE5E}" type="presParOf" srcId="{48661BCF-A281-40DD-B781-C9421A16D78D}" destId="{9EB61B57-BAF0-4997-9F9C-55228B7B6CE6}" srcOrd="0" destOrd="0" presId="urn:microsoft.com/office/officeart/2018/2/layout/IconVerticalSolidList"/>
    <dgm:cxn modelId="{B3AC1754-A228-41E5-A0CC-D88B75E5D826}" type="presParOf" srcId="{48661BCF-A281-40DD-B781-C9421A16D78D}" destId="{E9DAD6EB-3EA0-4205-B858-965A3AE6CF4B}" srcOrd="1" destOrd="0" presId="urn:microsoft.com/office/officeart/2018/2/layout/IconVerticalSolidList"/>
    <dgm:cxn modelId="{81C40AEB-F931-4A5B-BCAA-4FFE66CCBA4F}" type="presParOf" srcId="{48661BCF-A281-40DD-B781-C9421A16D78D}" destId="{2D0FB160-6EEF-4A1A-A9E7-03287EE220CA}" srcOrd="2" destOrd="0" presId="urn:microsoft.com/office/officeart/2018/2/layout/IconVerticalSolidList"/>
    <dgm:cxn modelId="{6FAC823F-21D4-46DC-A25D-2E59DB45253C}" type="presParOf" srcId="{48661BCF-A281-40DD-B781-C9421A16D78D}" destId="{0037C851-7369-497C-B45C-8D2904D70F3E}" srcOrd="3" destOrd="0" presId="urn:microsoft.com/office/officeart/2018/2/layout/IconVerticalSolidList"/>
    <dgm:cxn modelId="{81686BA8-D7CB-456B-A4BF-A34A23F592C0}" type="presParOf" srcId="{6FD30B72-8417-433C-AA79-E811B9430158}" destId="{C30F4DA6-E4B9-4C13-B08B-FF29B06A0689}" srcOrd="1" destOrd="0" presId="urn:microsoft.com/office/officeart/2018/2/layout/IconVerticalSolidList"/>
    <dgm:cxn modelId="{417C18BF-8DF4-49AC-8BE7-7C7BE2C5E03B}" type="presParOf" srcId="{6FD30B72-8417-433C-AA79-E811B9430158}" destId="{F6F838FA-50D5-436E-87DA-C2BF4CA3F675}" srcOrd="2" destOrd="0" presId="urn:microsoft.com/office/officeart/2018/2/layout/IconVerticalSolidList"/>
    <dgm:cxn modelId="{8C290A28-C97A-40A4-A1F7-E0E4528400CF}" type="presParOf" srcId="{F6F838FA-50D5-436E-87DA-C2BF4CA3F675}" destId="{2B6FFDEA-6B4A-44E7-8573-711941B8EBA1}" srcOrd="0" destOrd="0" presId="urn:microsoft.com/office/officeart/2018/2/layout/IconVerticalSolidList"/>
    <dgm:cxn modelId="{65E27D47-1BCF-49BD-80BE-37F9B139DF69}" type="presParOf" srcId="{F6F838FA-50D5-436E-87DA-C2BF4CA3F675}" destId="{BB8BB956-2177-4C0B-AE31-B1DBCC29EEF2}" srcOrd="1" destOrd="0" presId="urn:microsoft.com/office/officeart/2018/2/layout/IconVerticalSolidList"/>
    <dgm:cxn modelId="{443863D7-B72E-4564-93C8-CFC69304BFA7}" type="presParOf" srcId="{F6F838FA-50D5-436E-87DA-C2BF4CA3F675}" destId="{EDAB65FA-C2F6-4E7D-9C92-2392C0243E56}" srcOrd="2" destOrd="0" presId="urn:microsoft.com/office/officeart/2018/2/layout/IconVerticalSolidList"/>
    <dgm:cxn modelId="{15F88DA7-94CC-4603-9D5E-3E183C58A631}" type="presParOf" srcId="{F6F838FA-50D5-436E-87DA-C2BF4CA3F675}" destId="{0B531A42-4AB6-46DC-B40A-CDCADE2C5A21}" srcOrd="3" destOrd="0" presId="urn:microsoft.com/office/officeart/2018/2/layout/IconVerticalSolidList"/>
    <dgm:cxn modelId="{EDBFC5E8-256B-4D8E-B80C-4300798B82E9}" type="presParOf" srcId="{6FD30B72-8417-433C-AA79-E811B9430158}" destId="{26234446-2BB4-44A4-913C-BA0563DDD8E3}" srcOrd="3" destOrd="0" presId="urn:microsoft.com/office/officeart/2018/2/layout/IconVerticalSolidList"/>
    <dgm:cxn modelId="{13DE5792-D42C-4ACE-9085-FBC93250D3F4}" type="presParOf" srcId="{6FD30B72-8417-433C-AA79-E811B9430158}" destId="{886F06DF-DD0C-424F-8B6E-3A149FA07A75}" srcOrd="4" destOrd="0" presId="urn:microsoft.com/office/officeart/2018/2/layout/IconVerticalSolidList"/>
    <dgm:cxn modelId="{2DDD0A45-6560-457E-AAB6-7867AE730ACF}" type="presParOf" srcId="{886F06DF-DD0C-424F-8B6E-3A149FA07A75}" destId="{6CA805DF-FE9C-4F89-8B1E-2D3F3E85203D}" srcOrd="0" destOrd="0" presId="urn:microsoft.com/office/officeart/2018/2/layout/IconVerticalSolidList"/>
    <dgm:cxn modelId="{0906B779-98A0-4572-8A0F-7FAC1D15D074}" type="presParOf" srcId="{886F06DF-DD0C-424F-8B6E-3A149FA07A75}" destId="{B79AB0D3-2497-40D8-A4E5-0CEF33376681}" srcOrd="1" destOrd="0" presId="urn:microsoft.com/office/officeart/2018/2/layout/IconVerticalSolidList"/>
    <dgm:cxn modelId="{E5894F39-C100-4708-9374-1F7374A34325}" type="presParOf" srcId="{886F06DF-DD0C-424F-8B6E-3A149FA07A75}" destId="{31F36ED0-8C6E-43FC-A2FA-BAF356E60165}" srcOrd="2" destOrd="0" presId="urn:microsoft.com/office/officeart/2018/2/layout/IconVerticalSolidList"/>
    <dgm:cxn modelId="{4DFA97CE-96E0-4218-AD95-4713CF648786}" type="presParOf" srcId="{886F06DF-DD0C-424F-8B6E-3A149FA07A75}" destId="{5485E4A5-8AD2-434F-A204-96EA0A814E3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2A0B15-2B9C-4BA9-B1BF-392697785D9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739F632-61F3-4BC4-84DE-469E012F881A}">
      <dgm:prSet/>
      <dgm:spPr/>
      <dgm:t>
        <a:bodyPr/>
        <a:lstStyle/>
        <a:p>
          <a:r>
            <a:rPr lang="en-US"/>
            <a:t>Gambaran pengetahuan grafis yang menunjukkan hubungan antar objek.</a:t>
          </a:r>
        </a:p>
      </dgm:t>
    </dgm:pt>
    <dgm:pt modelId="{1DF383E3-4926-4737-AE48-923A2E27DB6E}" type="parTrans" cxnId="{07DDBA67-2114-4FA7-AC0E-88CF2DEC36CA}">
      <dgm:prSet/>
      <dgm:spPr/>
      <dgm:t>
        <a:bodyPr/>
        <a:lstStyle/>
        <a:p>
          <a:endParaRPr lang="en-US"/>
        </a:p>
      </dgm:t>
    </dgm:pt>
    <dgm:pt modelId="{A74CBF42-BF0E-49A4-809D-BA74C4355C4A}" type="sibTrans" cxnId="{07DDBA67-2114-4FA7-AC0E-88CF2DEC36CA}">
      <dgm:prSet/>
      <dgm:spPr/>
      <dgm:t>
        <a:bodyPr/>
        <a:lstStyle/>
        <a:p>
          <a:endParaRPr lang="en-US"/>
        </a:p>
      </dgm:t>
    </dgm:pt>
    <dgm:pt modelId="{158EEF2B-960C-42AD-A99A-F6C2CA0A17B7}">
      <dgm:prSet/>
      <dgm:spPr/>
      <dgm:t>
        <a:bodyPr/>
        <a:lstStyle/>
        <a:p>
          <a:r>
            <a:rPr lang="en-US"/>
            <a:t>Terdiri dari: </a:t>
          </a:r>
        </a:p>
      </dgm:t>
    </dgm:pt>
    <dgm:pt modelId="{C9407AB9-93ED-4AC8-92F1-18F451713F1D}" type="parTrans" cxnId="{B8E29A00-6D8D-4C13-8580-0FFF56FFBD49}">
      <dgm:prSet/>
      <dgm:spPr/>
      <dgm:t>
        <a:bodyPr/>
        <a:lstStyle/>
        <a:p>
          <a:endParaRPr lang="en-US"/>
        </a:p>
      </dgm:t>
    </dgm:pt>
    <dgm:pt modelId="{4EF6DE27-4DED-461A-AE8B-0C1BBAD38232}" type="sibTrans" cxnId="{B8E29A00-6D8D-4C13-8580-0FFF56FFBD49}">
      <dgm:prSet/>
      <dgm:spPr/>
      <dgm:t>
        <a:bodyPr/>
        <a:lstStyle/>
        <a:p>
          <a:endParaRPr lang="en-US"/>
        </a:p>
      </dgm:t>
    </dgm:pt>
    <dgm:pt modelId="{2E1BC4DD-7DE6-4A28-909E-D5874FEA9F07}">
      <dgm:prSet/>
      <dgm:spPr/>
      <dgm:t>
        <a:bodyPr/>
        <a:lstStyle/>
        <a:p>
          <a:r>
            <a:rPr lang="en-US"/>
            <a:t>lingkaran-lingkaran yang menunjukkan obyek dan informasi mengenai obyek tersebut</a:t>
          </a:r>
        </a:p>
      </dgm:t>
    </dgm:pt>
    <dgm:pt modelId="{7BBB3898-F304-4047-AD52-507BCD904F05}" type="parTrans" cxnId="{1F98BCB0-61B3-4CDD-BF65-F7AAE1DE120B}">
      <dgm:prSet/>
      <dgm:spPr/>
      <dgm:t>
        <a:bodyPr/>
        <a:lstStyle/>
        <a:p>
          <a:endParaRPr lang="en-US"/>
        </a:p>
      </dgm:t>
    </dgm:pt>
    <dgm:pt modelId="{5B470EF3-EF20-4FB6-8B72-FDB9FC7A7417}" type="sibTrans" cxnId="{1F98BCB0-61B3-4CDD-BF65-F7AAE1DE120B}">
      <dgm:prSet/>
      <dgm:spPr/>
      <dgm:t>
        <a:bodyPr/>
        <a:lstStyle/>
        <a:p>
          <a:endParaRPr lang="en-US"/>
        </a:p>
      </dgm:t>
    </dgm:pt>
    <dgm:pt modelId="{F8FFFCBB-01C3-4E29-BDD5-1B23EED0F9C4}">
      <dgm:prSet/>
      <dgm:spPr/>
      <dgm:t>
        <a:bodyPr/>
        <a:lstStyle/>
        <a:p>
          <a:r>
            <a:rPr lang="en-US"/>
            <a:t>panah (arc) yang menunjukkan hubungan antar obyek</a:t>
          </a:r>
        </a:p>
      </dgm:t>
    </dgm:pt>
    <dgm:pt modelId="{B931BC46-7A9A-4D92-B1B6-ECB6761F4BE4}" type="parTrans" cxnId="{D61FE596-E76E-4258-AC29-49F0366EE318}">
      <dgm:prSet/>
      <dgm:spPr/>
      <dgm:t>
        <a:bodyPr/>
        <a:lstStyle/>
        <a:p>
          <a:endParaRPr lang="en-US"/>
        </a:p>
      </dgm:t>
    </dgm:pt>
    <dgm:pt modelId="{99087F8E-7543-407C-A56F-E5484D666DF1}" type="sibTrans" cxnId="{D61FE596-E76E-4258-AC29-49F0366EE318}">
      <dgm:prSet/>
      <dgm:spPr/>
      <dgm:t>
        <a:bodyPr/>
        <a:lstStyle/>
        <a:p>
          <a:endParaRPr lang="en-US"/>
        </a:p>
      </dgm:t>
    </dgm:pt>
    <dgm:pt modelId="{C19746CB-7B98-4CBD-B907-BFD06CDD5922}">
      <dgm:prSet/>
      <dgm:spPr/>
      <dgm:t>
        <a:bodyPr/>
        <a:lstStyle/>
        <a:p>
          <a:r>
            <a:rPr lang="en-US"/>
            <a:t>Kelebihan:</a:t>
          </a:r>
        </a:p>
      </dgm:t>
    </dgm:pt>
    <dgm:pt modelId="{849E265B-E4DB-4F54-B8D5-9997C6C1A343}" type="parTrans" cxnId="{9C86FDE8-535C-4DEE-B5FA-D928651078F7}">
      <dgm:prSet/>
      <dgm:spPr/>
      <dgm:t>
        <a:bodyPr/>
        <a:lstStyle/>
        <a:p>
          <a:endParaRPr lang="en-US"/>
        </a:p>
      </dgm:t>
    </dgm:pt>
    <dgm:pt modelId="{CBE6AC3D-DAB1-4942-AA11-46E1F59A135D}" type="sibTrans" cxnId="{9C86FDE8-535C-4DEE-B5FA-D928651078F7}">
      <dgm:prSet/>
      <dgm:spPr/>
      <dgm:t>
        <a:bodyPr/>
        <a:lstStyle/>
        <a:p>
          <a:endParaRPr lang="en-US"/>
        </a:p>
      </dgm:t>
    </dgm:pt>
    <dgm:pt modelId="{234AB4D0-AC3C-4470-9DB2-94A6C55348FA}">
      <dgm:prSet/>
      <dgm:spPr/>
      <dgm:t>
        <a:bodyPr/>
        <a:lstStyle/>
        <a:p>
          <a:r>
            <a:rPr lang="en-US"/>
            <a:t>Memiliki sifat inheritance</a:t>
          </a:r>
        </a:p>
      </dgm:t>
    </dgm:pt>
    <dgm:pt modelId="{ED93168E-401C-4630-9CB0-F659C335E845}" type="parTrans" cxnId="{59A52094-3200-4915-93F7-92A8BE51568A}">
      <dgm:prSet/>
      <dgm:spPr/>
      <dgm:t>
        <a:bodyPr/>
        <a:lstStyle/>
        <a:p>
          <a:endParaRPr lang="en-US"/>
        </a:p>
      </dgm:t>
    </dgm:pt>
    <dgm:pt modelId="{C28EA28F-D727-4B28-A1E2-285EC5AB2960}" type="sibTrans" cxnId="{59A52094-3200-4915-93F7-92A8BE51568A}">
      <dgm:prSet/>
      <dgm:spPr/>
      <dgm:t>
        <a:bodyPr/>
        <a:lstStyle/>
        <a:p>
          <a:endParaRPr lang="en-US"/>
        </a:p>
      </dgm:t>
    </dgm:pt>
    <dgm:pt modelId="{AECB477D-9216-4CC4-80C4-EBE17FD3F91E}" type="pres">
      <dgm:prSet presAssocID="{2D2A0B15-2B9C-4BA9-B1BF-392697785D9D}" presName="root" presStyleCnt="0">
        <dgm:presLayoutVars>
          <dgm:dir/>
          <dgm:resizeHandles val="exact"/>
        </dgm:presLayoutVars>
      </dgm:prSet>
      <dgm:spPr/>
    </dgm:pt>
    <dgm:pt modelId="{2F300F3C-F982-45A8-91FE-2F9A673B98D9}" type="pres">
      <dgm:prSet presAssocID="{3739F632-61F3-4BC4-84DE-469E012F881A}" presName="compNode" presStyleCnt="0"/>
      <dgm:spPr/>
    </dgm:pt>
    <dgm:pt modelId="{480B3D23-9152-4F8E-9E45-15767446A5E4}" type="pres">
      <dgm:prSet presAssocID="{3739F632-61F3-4BC4-84DE-469E012F881A}" presName="bgRect" presStyleLbl="bgShp" presStyleIdx="0" presStyleCnt="3"/>
      <dgm:spPr/>
    </dgm:pt>
    <dgm:pt modelId="{1C21B156-A3BF-4193-A73A-76E0633AA680}" type="pres">
      <dgm:prSet presAssocID="{3739F632-61F3-4BC4-84DE-469E012F881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E7E406EB-A855-4712-8216-68FCBD5B5B37}" type="pres">
      <dgm:prSet presAssocID="{3739F632-61F3-4BC4-84DE-469E012F881A}" presName="spaceRect" presStyleCnt="0"/>
      <dgm:spPr/>
    </dgm:pt>
    <dgm:pt modelId="{6A187AF1-2A73-4DDC-B489-BB565CB60886}" type="pres">
      <dgm:prSet presAssocID="{3739F632-61F3-4BC4-84DE-469E012F881A}" presName="parTx" presStyleLbl="revTx" presStyleIdx="0" presStyleCnt="5">
        <dgm:presLayoutVars>
          <dgm:chMax val="0"/>
          <dgm:chPref val="0"/>
        </dgm:presLayoutVars>
      </dgm:prSet>
      <dgm:spPr/>
    </dgm:pt>
    <dgm:pt modelId="{474A2849-5137-4D9B-86C3-074C7F67CA7E}" type="pres">
      <dgm:prSet presAssocID="{A74CBF42-BF0E-49A4-809D-BA74C4355C4A}" presName="sibTrans" presStyleCnt="0"/>
      <dgm:spPr/>
    </dgm:pt>
    <dgm:pt modelId="{D22FF468-4864-4A00-A12E-FD3CB6FBF2DD}" type="pres">
      <dgm:prSet presAssocID="{158EEF2B-960C-42AD-A99A-F6C2CA0A17B7}" presName="compNode" presStyleCnt="0"/>
      <dgm:spPr/>
    </dgm:pt>
    <dgm:pt modelId="{423C87E4-9549-4932-B334-946D1B4C78C7}" type="pres">
      <dgm:prSet presAssocID="{158EEF2B-960C-42AD-A99A-F6C2CA0A17B7}" presName="bgRect" presStyleLbl="bgShp" presStyleIdx="1" presStyleCnt="3"/>
      <dgm:spPr/>
    </dgm:pt>
    <dgm:pt modelId="{2C2A5F9F-BE98-4BB8-92FA-551B08414F0F}" type="pres">
      <dgm:prSet presAssocID="{158EEF2B-960C-42AD-A99A-F6C2CA0A17B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082FE9E5-4288-4EC0-9921-97E1511BB07F}" type="pres">
      <dgm:prSet presAssocID="{158EEF2B-960C-42AD-A99A-F6C2CA0A17B7}" presName="spaceRect" presStyleCnt="0"/>
      <dgm:spPr/>
    </dgm:pt>
    <dgm:pt modelId="{70F8B51C-A4C5-4DAB-9E89-410264D530B8}" type="pres">
      <dgm:prSet presAssocID="{158EEF2B-960C-42AD-A99A-F6C2CA0A17B7}" presName="parTx" presStyleLbl="revTx" presStyleIdx="1" presStyleCnt="5">
        <dgm:presLayoutVars>
          <dgm:chMax val="0"/>
          <dgm:chPref val="0"/>
        </dgm:presLayoutVars>
      </dgm:prSet>
      <dgm:spPr/>
    </dgm:pt>
    <dgm:pt modelId="{C5B74FD1-FA79-4182-87CB-687C578ADFD5}" type="pres">
      <dgm:prSet presAssocID="{158EEF2B-960C-42AD-A99A-F6C2CA0A17B7}" presName="desTx" presStyleLbl="revTx" presStyleIdx="2" presStyleCnt="5">
        <dgm:presLayoutVars/>
      </dgm:prSet>
      <dgm:spPr/>
    </dgm:pt>
    <dgm:pt modelId="{C30440C4-31C2-4FF7-A531-0934DEAD7C76}" type="pres">
      <dgm:prSet presAssocID="{4EF6DE27-4DED-461A-AE8B-0C1BBAD38232}" presName="sibTrans" presStyleCnt="0"/>
      <dgm:spPr/>
    </dgm:pt>
    <dgm:pt modelId="{E3FAC120-B03F-4EAB-B561-D387BB3C08FF}" type="pres">
      <dgm:prSet presAssocID="{C19746CB-7B98-4CBD-B907-BFD06CDD5922}" presName="compNode" presStyleCnt="0"/>
      <dgm:spPr/>
    </dgm:pt>
    <dgm:pt modelId="{B2650A53-7355-4A78-9DFF-CF0089B4D338}" type="pres">
      <dgm:prSet presAssocID="{C19746CB-7B98-4CBD-B907-BFD06CDD5922}" presName="bgRect" presStyleLbl="bgShp" presStyleIdx="2" presStyleCnt="3"/>
      <dgm:spPr/>
    </dgm:pt>
    <dgm:pt modelId="{F167FE66-07E6-4D21-A87A-D1C9CA05A885}" type="pres">
      <dgm:prSet presAssocID="{C19746CB-7B98-4CBD-B907-BFD06CDD592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"/>
        </a:ext>
      </dgm:extLst>
    </dgm:pt>
    <dgm:pt modelId="{5EBA555E-58E7-4DBE-BA2D-89C1CAA1D6C7}" type="pres">
      <dgm:prSet presAssocID="{C19746CB-7B98-4CBD-B907-BFD06CDD5922}" presName="spaceRect" presStyleCnt="0"/>
      <dgm:spPr/>
    </dgm:pt>
    <dgm:pt modelId="{814005EF-F609-49CA-AFEC-15E93798487F}" type="pres">
      <dgm:prSet presAssocID="{C19746CB-7B98-4CBD-B907-BFD06CDD5922}" presName="parTx" presStyleLbl="revTx" presStyleIdx="3" presStyleCnt="5">
        <dgm:presLayoutVars>
          <dgm:chMax val="0"/>
          <dgm:chPref val="0"/>
        </dgm:presLayoutVars>
      </dgm:prSet>
      <dgm:spPr/>
    </dgm:pt>
    <dgm:pt modelId="{5554F45F-8FEB-419E-866C-8CB82F29ACBC}" type="pres">
      <dgm:prSet presAssocID="{C19746CB-7B98-4CBD-B907-BFD06CDD5922}" presName="desTx" presStyleLbl="revTx" presStyleIdx="4" presStyleCnt="5">
        <dgm:presLayoutVars/>
      </dgm:prSet>
      <dgm:spPr/>
    </dgm:pt>
  </dgm:ptLst>
  <dgm:cxnLst>
    <dgm:cxn modelId="{B8E29A00-6D8D-4C13-8580-0FFF56FFBD49}" srcId="{2D2A0B15-2B9C-4BA9-B1BF-392697785D9D}" destId="{158EEF2B-960C-42AD-A99A-F6C2CA0A17B7}" srcOrd="1" destOrd="0" parTransId="{C9407AB9-93ED-4AC8-92F1-18F451713F1D}" sibTransId="{4EF6DE27-4DED-461A-AE8B-0C1BBAD38232}"/>
    <dgm:cxn modelId="{73E72806-7402-4994-8497-8912E6FA62C9}" type="presOf" srcId="{3739F632-61F3-4BC4-84DE-469E012F881A}" destId="{6A187AF1-2A73-4DDC-B489-BB565CB60886}" srcOrd="0" destOrd="0" presId="urn:microsoft.com/office/officeart/2018/2/layout/IconVerticalSolidList"/>
    <dgm:cxn modelId="{7EEDB91C-BA17-4682-B6A7-F92F54F5D13B}" type="presOf" srcId="{158EEF2B-960C-42AD-A99A-F6C2CA0A17B7}" destId="{70F8B51C-A4C5-4DAB-9E89-410264D530B8}" srcOrd="0" destOrd="0" presId="urn:microsoft.com/office/officeart/2018/2/layout/IconVerticalSolidList"/>
    <dgm:cxn modelId="{F3A7B82D-F3AF-458C-AF6D-535A1CCFED8D}" type="presOf" srcId="{234AB4D0-AC3C-4470-9DB2-94A6C55348FA}" destId="{5554F45F-8FEB-419E-866C-8CB82F29ACBC}" srcOrd="0" destOrd="0" presId="urn:microsoft.com/office/officeart/2018/2/layout/IconVerticalSolidList"/>
    <dgm:cxn modelId="{60C06C41-160F-4FB9-B679-59657EF55BF3}" type="presOf" srcId="{C19746CB-7B98-4CBD-B907-BFD06CDD5922}" destId="{814005EF-F609-49CA-AFEC-15E93798487F}" srcOrd="0" destOrd="0" presId="urn:microsoft.com/office/officeart/2018/2/layout/IconVerticalSolidList"/>
    <dgm:cxn modelId="{07DDBA67-2114-4FA7-AC0E-88CF2DEC36CA}" srcId="{2D2A0B15-2B9C-4BA9-B1BF-392697785D9D}" destId="{3739F632-61F3-4BC4-84DE-469E012F881A}" srcOrd="0" destOrd="0" parTransId="{1DF383E3-4926-4737-AE48-923A2E27DB6E}" sibTransId="{A74CBF42-BF0E-49A4-809D-BA74C4355C4A}"/>
    <dgm:cxn modelId="{2C0F4868-62CA-4C80-802A-103CF949DF5D}" type="presOf" srcId="{2E1BC4DD-7DE6-4A28-909E-D5874FEA9F07}" destId="{C5B74FD1-FA79-4182-87CB-687C578ADFD5}" srcOrd="0" destOrd="0" presId="urn:microsoft.com/office/officeart/2018/2/layout/IconVerticalSolidList"/>
    <dgm:cxn modelId="{ED28118A-6CEC-4F21-9DAA-A6394DAE23FD}" type="presOf" srcId="{2D2A0B15-2B9C-4BA9-B1BF-392697785D9D}" destId="{AECB477D-9216-4CC4-80C4-EBE17FD3F91E}" srcOrd="0" destOrd="0" presId="urn:microsoft.com/office/officeart/2018/2/layout/IconVerticalSolidList"/>
    <dgm:cxn modelId="{59A52094-3200-4915-93F7-92A8BE51568A}" srcId="{C19746CB-7B98-4CBD-B907-BFD06CDD5922}" destId="{234AB4D0-AC3C-4470-9DB2-94A6C55348FA}" srcOrd="0" destOrd="0" parTransId="{ED93168E-401C-4630-9CB0-F659C335E845}" sibTransId="{C28EA28F-D727-4B28-A1E2-285EC5AB2960}"/>
    <dgm:cxn modelId="{D61FE596-E76E-4258-AC29-49F0366EE318}" srcId="{158EEF2B-960C-42AD-A99A-F6C2CA0A17B7}" destId="{F8FFFCBB-01C3-4E29-BDD5-1B23EED0F9C4}" srcOrd="1" destOrd="0" parTransId="{B931BC46-7A9A-4D92-B1B6-ECB6761F4BE4}" sibTransId="{99087F8E-7543-407C-A56F-E5484D666DF1}"/>
    <dgm:cxn modelId="{1F98BCB0-61B3-4CDD-BF65-F7AAE1DE120B}" srcId="{158EEF2B-960C-42AD-A99A-F6C2CA0A17B7}" destId="{2E1BC4DD-7DE6-4A28-909E-D5874FEA9F07}" srcOrd="0" destOrd="0" parTransId="{7BBB3898-F304-4047-AD52-507BCD904F05}" sibTransId="{5B470EF3-EF20-4FB6-8B72-FDB9FC7A7417}"/>
    <dgm:cxn modelId="{3A5474CA-516D-4A45-988C-8D41E6E4DB43}" type="presOf" srcId="{F8FFFCBB-01C3-4E29-BDD5-1B23EED0F9C4}" destId="{C5B74FD1-FA79-4182-87CB-687C578ADFD5}" srcOrd="0" destOrd="1" presId="urn:microsoft.com/office/officeart/2018/2/layout/IconVerticalSolidList"/>
    <dgm:cxn modelId="{9C86FDE8-535C-4DEE-B5FA-D928651078F7}" srcId="{2D2A0B15-2B9C-4BA9-B1BF-392697785D9D}" destId="{C19746CB-7B98-4CBD-B907-BFD06CDD5922}" srcOrd="2" destOrd="0" parTransId="{849E265B-E4DB-4F54-B8D5-9997C6C1A343}" sibTransId="{CBE6AC3D-DAB1-4942-AA11-46E1F59A135D}"/>
    <dgm:cxn modelId="{DC621455-DC0C-4DF5-B24C-B8D322F3A773}" type="presParOf" srcId="{AECB477D-9216-4CC4-80C4-EBE17FD3F91E}" destId="{2F300F3C-F982-45A8-91FE-2F9A673B98D9}" srcOrd="0" destOrd="0" presId="urn:microsoft.com/office/officeart/2018/2/layout/IconVerticalSolidList"/>
    <dgm:cxn modelId="{B9342624-4D50-4A17-82FC-C8B3C474290A}" type="presParOf" srcId="{2F300F3C-F982-45A8-91FE-2F9A673B98D9}" destId="{480B3D23-9152-4F8E-9E45-15767446A5E4}" srcOrd="0" destOrd="0" presId="urn:microsoft.com/office/officeart/2018/2/layout/IconVerticalSolidList"/>
    <dgm:cxn modelId="{DFA13C7A-F334-46F7-A275-3EF50D2B2D1A}" type="presParOf" srcId="{2F300F3C-F982-45A8-91FE-2F9A673B98D9}" destId="{1C21B156-A3BF-4193-A73A-76E0633AA680}" srcOrd="1" destOrd="0" presId="urn:microsoft.com/office/officeart/2018/2/layout/IconVerticalSolidList"/>
    <dgm:cxn modelId="{2568448E-844A-45E0-B6CF-D78C612A8A1F}" type="presParOf" srcId="{2F300F3C-F982-45A8-91FE-2F9A673B98D9}" destId="{E7E406EB-A855-4712-8216-68FCBD5B5B37}" srcOrd="2" destOrd="0" presId="urn:microsoft.com/office/officeart/2018/2/layout/IconVerticalSolidList"/>
    <dgm:cxn modelId="{9FCCE7E6-2CB7-46F6-828A-D2E3A6A9089C}" type="presParOf" srcId="{2F300F3C-F982-45A8-91FE-2F9A673B98D9}" destId="{6A187AF1-2A73-4DDC-B489-BB565CB60886}" srcOrd="3" destOrd="0" presId="urn:microsoft.com/office/officeart/2018/2/layout/IconVerticalSolidList"/>
    <dgm:cxn modelId="{85689EF7-3918-4BAA-8561-FF7BCBEF0E0A}" type="presParOf" srcId="{AECB477D-9216-4CC4-80C4-EBE17FD3F91E}" destId="{474A2849-5137-4D9B-86C3-074C7F67CA7E}" srcOrd="1" destOrd="0" presId="urn:microsoft.com/office/officeart/2018/2/layout/IconVerticalSolidList"/>
    <dgm:cxn modelId="{1FE74492-5746-4F5E-8CAF-7CC2EA7F6497}" type="presParOf" srcId="{AECB477D-9216-4CC4-80C4-EBE17FD3F91E}" destId="{D22FF468-4864-4A00-A12E-FD3CB6FBF2DD}" srcOrd="2" destOrd="0" presId="urn:microsoft.com/office/officeart/2018/2/layout/IconVerticalSolidList"/>
    <dgm:cxn modelId="{D17FC58F-DBED-409D-9537-50AD14DBC13A}" type="presParOf" srcId="{D22FF468-4864-4A00-A12E-FD3CB6FBF2DD}" destId="{423C87E4-9549-4932-B334-946D1B4C78C7}" srcOrd="0" destOrd="0" presId="urn:microsoft.com/office/officeart/2018/2/layout/IconVerticalSolidList"/>
    <dgm:cxn modelId="{DA1B4B70-3659-4D21-A252-CC6AD2302753}" type="presParOf" srcId="{D22FF468-4864-4A00-A12E-FD3CB6FBF2DD}" destId="{2C2A5F9F-BE98-4BB8-92FA-551B08414F0F}" srcOrd="1" destOrd="0" presId="urn:microsoft.com/office/officeart/2018/2/layout/IconVerticalSolidList"/>
    <dgm:cxn modelId="{3878BC08-13BC-4628-B947-2B8BE19FA05D}" type="presParOf" srcId="{D22FF468-4864-4A00-A12E-FD3CB6FBF2DD}" destId="{082FE9E5-4288-4EC0-9921-97E1511BB07F}" srcOrd="2" destOrd="0" presId="urn:microsoft.com/office/officeart/2018/2/layout/IconVerticalSolidList"/>
    <dgm:cxn modelId="{2CE25B72-FAEA-4BAE-9698-68647A042995}" type="presParOf" srcId="{D22FF468-4864-4A00-A12E-FD3CB6FBF2DD}" destId="{70F8B51C-A4C5-4DAB-9E89-410264D530B8}" srcOrd="3" destOrd="0" presId="urn:microsoft.com/office/officeart/2018/2/layout/IconVerticalSolidList"/>
    <dgm:cxn modelId="{B8C19247-ADB9-4D4D-8814-3DFA8CD56D58}" type="presParOf" srcId="{D22FF468-4864-4A00-A12E-FD3CB6FBF2DD}" destId="{C5B74FD1-FA79-4182-87CB-687C578ADFD5}" srcOrd="4" destOrd="0" presId="urn:microsoft.com/office/officeart/2018/2/layout/IconVerticalSolidList"/>
    <dgm:cxn modelId="{76C62A24-11B7-4008-84A7-AF81F9E1146A}" type="presParOf" srcId="{AECB477D-9216-4CC4-80C4-EBE17FD3F91E}" destId="{C30440C4-31C2-4FF7-A531-0934DEAD7C76}" srcOrd="3" destOrd="0" presId="urn:microsoft.com/office/officeart/2018/2/layout/IconVerticalSolidList"/>
    <dgm:cxn modelId="{024F008B-6D65-41C5-8EB5-6006D842846A}" type="presParOf" srcId="{AECB477D-9216-4CC4-80C4-EBE17FD3F91E}" destId="{E3FAC120-B03F-4EAB-B561-D387BB3C08FF}" srcOrd="4" destOrd="0" presId="urn:microsoft.com/office/officeart/2018/2/layout/IconVerticalSolidList"/>
    <dgm:cxn modelId="{64DA0B42-22A6-462D-B4DA-E9334868124C}" type="presParOf" srcId="{E3FAC120-B03F-4EAB-B561-D387BB3C08FF}" destId="{B2650A53-7355-4A78-9DFF-CF0089B4D338}" srcOrd="0" destOrd="0" presId="urn:microsoft.com/office/officeart/2018/2/layout/IconVerticalSolidList"/>
    <dgm:cxn modelId="{705C585F-F25F-4BDE-AC07-543687992308}" type="presParOf" srcId="{E3FAC120-B03F-4EAB-B561-D387BB3C08FF}" destId="{F167FE66-07E6-4D21-A87A-D1C9CA05A885}" srcOrd="1" destOrd="0" presId="urn:microsoft.com/office/officeart/2018/2/layout/IconVerticalSolidList"/>
    <dgm:cxn modelId="{D1E2BEC2-408F-4BEE-B86F-77A92B98C97D}" type="presParOf" srcId="{E3FAC120-B03F-4EAB-B561-D387BB3C08FF}" destId="{5EBA555E-58E7-4DBE-BA2D-89C1CAA1D6C7}" srcOrd="2" destOrd="0" presId="urn:microsoft.com/office/officeart/2018/2/layout/IconVerticalSolidList"/>
    <dgm:cxn modelId="{57DDD225-9139-4F45-BF27-CC28E9A76C95}" type="presParOf" srcId="{E3FAC120-B03F-4EAB-B561-D387BB3C08FF}" destId="{814005EF-F609-49CA-AFEC-15E93798487F}" srcOrd="3" destOrd="0" presId="urn:microsoft.com/office/officeart/2018/2/layout/IconVerticalSolidList"/>
    <dgm:cxn modelId="{6D2A1F4E-56E8-4659-8CDD-86F115FE2A96}" type="presParOf" srcId="{E3FAC120-B03F-4EAB-B561-D387BB3C08FF}" destId="{5554F45F-8FEB-419E-866C-8CB82F29ACBC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C25B2-8A17-42DC-BD3A-5FEBD2209EA1}">
      <dsp:nvSpPr>
        <dsp:cNvPr id="0" name=""/>
        <dsp:cNvSpPr/>
      </dsp:nvSpPr>
      <dsp:spPr>
        <a:xfrm>
          <a:off x="8016" y="0"/>
          <a:ext cx="1211364" cy="10222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8F82CB-5B26-4582-BDC6-0596AAF5CAB6}">
      <dsp:nvSpPr>
        <dsp:cNvPr id="0" name=""/>
        <dsp:cNvSpPr/>
      </dsp:nvSpPr>
      <dsp:spPr>
        <a:xfrm>
          <a:off x="8016" y="1153414"/>
          <a:ext cx="3461042" cy="438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A priori Knowledge</a:t>
          </a:r>
        </a:p>
      </dsp:txBody>
      <dsp:txXfrm>
        <a:off x="8016" y="1153414"/>
        <a:ext cx="3461042" cy="438111"/>
      </dsp:txXfrm>
    </dsp:sp>
    <dsp:sp modelId="{F017E248-096F-4CC3-9D2D-4A52CA0AFB54}">
      <dsp:nvSpPr>
        <dsp:cNvPr id="0" name=""/>
        <dsp:cNvSpPr/>
      </dsp:nvSpPr>
      <dsp:spPr>
        <a:xfrm>
          <a:off x="8016" y="1652527"/>
          <a:ext cx="3461042" cy="1965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Pengetahuan sebelumnya dan bebas dari arti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Kebenaran yang universal </a:t>
          </a:r>
          <a:r>
            <a:rPr lang="en-US" sz="1700" kern="1200"/>
            <a:t>dan tidak dapat disangkal tanpa kontradiksi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Dianggap benar secara universal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Contoh : setiap manusia akan mati, setiap benda dilempar akan jatuh ke bawah</a:t>
          </a:r>
        </a:p>
      </dsp:txBody>
      <dsp:txXfrm>
        <a:off x="8016" y="1652527"/>
        <a:ext cx="3461042" cy="1965317"/>
      </dsp:txXfrm>
    </dsp:sp>
    <dsp:sp modelId="{6E178117-8469-41F9-BB61-820BE1095CB4}">
      <dsp:nvSpPr>
        <dsp:cNvPr id="0" name=""/>
        <dsp:cNvSpPr/>
      </dsp:nvSpPr>
      <dsp:spPr>
        <a:xfrm>
          <a:off x="4074741" y="0"/>
          <a:ext cx="1211364" cy="10222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E69B49-85B0-4793-9D9D-D244483163E9}">
      <dsp:nvSpPr>
        <dsp:cNvPr id="0" name=""/>
        <dsp:cNvSpPr/>
      </dsp:nvSpPr>
      <dsp:spPr>
        <a:xfrm>
          <a:off x="4074741" y="1153414"/>
          <a:ext cx="3461042" cy="438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A posteriori knowledge</a:t>
          </a:r>
        </a:p>
      </dsp:txBody>
      <dsp:txXfrm>
        <a:off x="4074741" y="1153414"/>
        <a:ext cx="3461042" cy="438111"/>
      </dsp:txXfrm>
    </dsp:sp>
    <dsp:sp modelId="{71FC4505-674D-4B9A-AA34-BD840DAAA6B6}">
      <dsp:nvSpPr>
        <dsp:cNvPr id="0" name=""/>
        <dsp:cNvSpPr/>
      </dsp:nvSpPr>
      <dsp:spPr>
        <a:xfrm>
          <a:off x="4074741" y="1652527"/>
          <a:ext cx="3461042" cy="1965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Knowledge yang </a:t>
          </a:r>
          <a:r>
            <a:rPr lang="en-US" sz="1700" b="1" kern="1200"/>
            <a:t>diturunkan dari akal pikiran yang sehat</a:t>
          </a:r>
          <a:r>
            <a:rPr lang="en-US" sz="1700" kern="1200"/>
            <a:t>.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Pengetahuan yang </a:t>
          </a:r>
          <a:r>
            <a:rPr lang="en-US" sz="1700" b="1" kern="1200"/>
            <a:t>diverifikasi oleh pengalaman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Tidak selalu benar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Contoh: bola mata seseorang berwarna biru, tetapi ketika orang tersebut mengganti contact lens-nya, bisa jadi bola matanya menjadi berwarna hijau</a:t>
          </a:r>
        </a:p>
      </dsp:txBody>
      <dsp:txXfrm>
        <a:off x="4074741" y="1652527"/>
        <a:ext cx="3461042" cy="19653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B49C4-50E1-4EA6-9956-EC14375FCF62}">
      <dsp:nvSpPr>
        <dsp:cNvPr id="0" name=""/>
        <dsp:cNvSpPr/>
      </dsp:nvSpPr>
      <dsp:spPr>
        <a:xfrm>
          <a:off x="0" y="682"/>
          <a:ext cx="4929186" cy="15961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CB55F1-D3B8-4035-A3A6-596D5A19E7FA}">
      <dsp:nvSpPr>
        <dsp:cNvPr id="0" name=""/>
        <dsp:cNvSpPr/>
      </dsp:nvSpPr>
      <dsp:spPr>
        <a:xfrm>
          <a:off x="482844" y="359822"/>
          <a:ext cx="877899" cy="8778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3DE028-AD10-4432-9121-823D30F1E598}">
      <dsp:nvSpPr>
        <dsp:cNvPr id="0" name=""/>
        <dsp:cNvSpPr/>
      </dsp:nvSpPr>
      <dsp:spPr>
        <a:xfrm>
          <a:off x="1843589" y="682"/>
          <a:ext cx="3085597" cy="1596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29" tIns="168929" rIns="168929" bIns="168929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Bertanya pada “Penguin” : “How do you Travel ?”Jawab normal : “Fly” Hal ini tidak sesuai dengan fakta sebenarnya bhwa “Penguin” </a:t>
          </a:r>
          <a:r>
            <a:rPr lang="en-US" sz="1500" i="1" kern="1200"/>
            <a:t>travel </a:t>
          </a:r>
          <a:r>
            <a:rPr lang="en-US" sz="1500" kern="1200"/>
            <a:t>dengan cara “WALK”. </a:t>
          </a:r>
        </a:p>
      </dsp:txBody>
      <dsp:txXfrm>
        <a:off x="1843589" y="682"/>
        <a:ext cx="3085597" cy="1596181"/>
      </dsp:txXfrm>
    </dsp:sp>
    <dsp:sp modelId="{F30F905B-DCC7-415A-AB03-BC7BF407FA6A}">
      <dsp:nvSpPr>
        <dsp:cNvPr id="0" name=""/>
        <dsp:cNvSpPr/>
      </dsp:nvSpPr>
      <dsp:spPr>
        <a:xfrm>
          <a:off x="0" y="1995909"/>
          <a:ext cx="4929186" cy="15961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581F3C-667E-4823-BEBF-67075334D358}">
      <dsp:nvSpPr>
        <dsp:cNvPr id="0" name=""/>
        <dsp:cNvSpPr/>
      </dsp:nvSpPr>
      <dsp:spPr>
        <a:xfrm>
          <a:off x="482844" y="2355050"/>
          <a:ext cx="877899" cy="8778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5BD951-5E15-48DA-AD6E-CED397A9A2EA}">
      <dsp:nvSpPr>
        <dsp:cNvPr id="0" name=""/>
        <dsp:cNvSpPr/>
      </dsp:nvSpPr>
      <dsp:spPr>
        <a:xfrm>
          <a:off x="1843589" y="1995909"/>
          <a:ext cx="3085597" cy="1596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29" tIns="168929" rIns="168929" bIns="168929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untuk mengatasi kasus tersebut bisa ditambahkan </a:t>
          </a:r>
          <a:r>
            <a:rPr lang="en-US" sz="1500" i="1" kern="1200"/>
            <a:t>arc </a:t>
          </a:r>
          <a:r>
            <a:rPr lang="en-US" sz="1500" kern="1200"/>
            <a:t>khusus pada node “Penguin” untuk meng-</a:t>
          </a:r>
          <a:r>
            <a:rPr lang="en-US" sz="1500" i="1" kern="1200"/>
            <a:t>replace </a:t>
          </a:r>
          <a:r>
            <a:rPr lang="en-US" sz="1500" kern="1200"/>
            <a:t>informasi yang telah diwariskan. </a:t>
          </a:r>
        </a:p>
      </dsp:txBody>
      <dsp:txXfrm>
        <a:off x="1843589" y="1995909"/>
        <a:ext cx="3085597" cy="1596181"/>
      </dsp:txXfrm>
    </dsp:sp>
    <dsp:sp modelId="{FDD30621-3770-4F8F-B122-3C367ED6DE1C}">
      <dsp:nvSpPr>
        <dsp:cNvPr id="0" name=""/>
        <dsp:cNvSpPr/>
      </dsp:nvSpPr>
      <dsp:spPr>
        <a:xfrm>
          <a:off x="0" y="3991136"/>
          <a:ext cx="4929186" cy="15961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D7A894-F06E-4D28-8705-2DB069AB85EB}">
      <dsp:nvSpPr>
        <dsp:cNvPr id="0" name=""/>
        <dsp:cNvSpPr/>
      </dsp:nvSpPr>
      <dsp:spPr>
        <a:xfrm>
          <a:off x="482844" y="4350277"/>
          <a:ext cx="877899" cy="8778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B1E154-5F1E-4835-AC10-2EA42EE0306D}">
      <dsp:nvSpPr>
        <dsp:cNvPr id="0" name=""/>
        <dsp:cNvSpPr/>
      </dsp:nvSpPr>
      <dsp:spPr>
        <a:xfrm>
          <a:off x="1843589" y="3991136"/>
          <a:ext cx="3085597" cy="1596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29" tIns="168929" rIns="168929" bIns="168929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Pada proses </a:t>
          </a:r>
          <a:r>
            <a:rPr lang="en-US" sz="1500" i="1" kern="1200"/>
            <a:t>over-ride</a:t>
          </a:r>
          <a:r>
            <a:rPr lang="en-US" sz="1500" kern="1200"/>
            <a:t>, Tambahkan arc atau sifat yang sama dengan objek induk pada node, tetapi dengan value atau karakteristik yang berbeda. </a:t>
          </a:r>
        </a:p>
      </dsp:txBody>
      <dsp:txXfrm>
        <a:off x="1843589" y="3991136"/>
        <a:ext cx="3085597" cy="15961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9CCE6-879E-496B-BA52-F77F1227273C}">
      <dsp:nvSpPr>
        <dsp:cNvPr id="0" name=""/>
        <dsp:cNvSpPr/>
      </dsp:nvSpPr>
      <dsp:spPr>
        <a:xfrm>
          <a:off x="0" y="3409"/>
          <a:ext cx="4929186" cy="15946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4AC0EB-57AC-4B54-A0FA-E77B6A17A332}">
      <dsp:nvSpPr>
        <dsp:cNvPr id="0" name=""/>
        <dsp:cNvSpPr/>
      </dsp:nvSpPr>
      <dsp:spPr>
        <a:xfrm>
          <a:off x="482373" y="362200"/>
          <a:ext cx="877042" cy="8770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6DF83-8FF4-4B03-908E-7B5C6DF9D43A}">
      <dsp:nvSpPr>
        <dsp:cNvPr id="0" name=""/>
        <dsp:cNvSpPr/>
      </dsp:nvSpPr>
      <dsp:spPr>
        <a:xfrm>
          <a:off x="1841789" y="3409"/>
          <a:ext cx="2218134" cy="1594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764" tIns="168764" rIns="168764" bIns="16876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Procedural knowledge</a:t>
          </a:r>
        </a:p>
      </dsp:txBody>
      <dsp:txXfrm>
        <a:off x="1841789" y="3409"/>
        <a:ext cx="2218134" cy="1594622"/>
      </dsp:txXfrm>
    </dsp:sp>
    <dsp:sp modelId="{A8210752-9D2B-4B03-8324-8280E87FB577}">
      <dsp:nvSpPr>
        <dsp:cNvPr id="0" name=""/>
        <dsp:cNvSpPr/>
      </dsp:nvSpPr>
      <dsp:spPr>
        <a:xfrm>
          <a:off x="4059923" y="3409"/>
          <a:ext cx="867463" cy="1594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764" tIns="168764" rIns="168764" bIns="168764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Mengetahui bagaimana cara melakukan sesuatu</a:t>
          </a:r>
        </a:p>
      </dsp:txBody>
      <dsp:txXfrm>
        <a:off x="4059923" y="3409"/>
        <a:ext cx="867463" cy="1594622"/>
      </dsp:txXfrm>
    </dsp:sp>
    <dsp:sp modelId="{5A68CF0A-F65C-4462-849C-8C2CC8332879}">
      <dsp:nvSpPr>
        <dsp:cNvPr id="0" name=""/>
        <dsp:cNvSpPr/>
      </dsp:nvSpPr>
      <dsp:spPr>
        <a:xfrm>
          <a:off x="0" y="1996688"/>
          <a:ext cx="4929186" cy="15946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E4F387-BD3A-4891-9E1E-65948CB0B85C}">
      <dsp:nvSpPr>
        <dsp:cNvPr id="0" name=""/>
        <dsp:cNvSpPr/>
      </dsp:nvSpPr>
      <dsp:spPr>
        <a:xfrm>
          <a:off x="482373" y="2355478"/>
          <a:ext cx="877042" cy="8770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7F6F4A-9842-48EC-B760-A868D1167098}">
      <dsp:nvSpPr>
        <dsp:cNvPr id="0" name=""/>
        <dsp:cNvSpPr/>
      </dsp:nvSpPr>
      <dsp:spPr>
        <a:xfrm>
          <a:off x="1841789" y="1996688"/>
          <a:ext cx="2218134" cy="1594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764" tIns="168764" rIns="168764" bIns="16876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Declarative knowledge</a:t>
          </a:r>
        </a:p>
      </dsp:txBody>
      <dsp:txXfrm>
        <a:off x="1841789" y="1996688"/>
        <a:ext cx="2218134" cy="1594622"/>
      </dsp:txXfrm>
    </dsp:sp>
    <dsp:sp modelId="{A0FF0547-3ED9-4756-A33A-7A2EF976BFDB}">
      <dsp:nvSpPr>
        <dsp:cNvPr id="0" name=""/>
        <dsp:cNvSpPr/>
      </dsp:nvSpPr>
      <dsp:spPr>
        <a:xfrm>
          <a:off x="4059923" y="1996688"/>
          <a:ext cx="867463" cy="1594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764" tIns="168764" rIns="168764" bIns="168764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Mengetahui sesuatu benar atau salah</a:t>
          </a:r>
        </a:p>
      </dsp:txBody>
      <dsp:txXfrm>
        <a:off x="4059923" y="1996688"/>
        <a:ext cx="867463" cy="1594622"/>
      </dsp:txXfrm>
    </dsp:sp>
    <dsp:sp modelId="{3B281453-D562-46A5-8584-C0926F063F08}">
      <dsp:nvSpPr>
        <dsp:cNvPr id="0" name=""/>
        <dsp:cNvSpPr/>
      </dsp:nvSpPr>
      <dsp:spPr>
        <a:xfrm>
          <a:off x="0" y="3989967"/>
          <a:ext cx="4929186" cy="15946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6C81C7-DE6B-4D65-A089-FAEBA21F1F7F}">
      <dsp:nvSpPr>
        <dsp:cNvPr id="0" name=""/>
        <dsp:cNvSpPr/>
      </dsp:nvSpPr>
      <dsp:spPr>
        <a:xfrm>
          <a:off x="482373" y="4348757"/>
          <a:ext cx="877042" cy="8770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6AFDA-195C-4DB8-8FB2-3D304C8AC1DD}">
      <dsp:nvSpPr>
        <dsp:cNvPr id="0" name=""/>
        <dsp:cNvSpPr/>
      </dsp:nvSpPr>
      <dsp:spPr>
        <a:xfrm>
          <a:off x="1841789" y="3989967"/>
          <a:ext cx="2218134" cy="1594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764" tIns="168764" rIns="168764" bIns="16876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Tacit knowledge</a:t>
          </a:r>
        </a:p>
      </dsp:txBody>
      <dsp:txXfrm>
        <a:off x="1841789" y="3989967"/>
        <a:ext cx="2218134" cy="1594622"/>
      </dsp:txXfrm>
    </dsp:sp>
    <dsp:sp modelId="{7E3E1552-0146-4995-8BA2-20774873755F}">
      <dsp:nvSpPr>
        <dsp:cNvPr id="0" name=""/>
        <dsp:cNvSpPr/>
      </dsp:nvSpPr>
      <dsp:spPr>
        <a:xfrm>
          <a:off x="4059923" y="3989967"/>
          <a:ext cx="867463" cy="1594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764" tIns="168764" rIns="168764" bIns="168764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Pengetahuan yang tidak mudah diungkapkan dengan kata-kata. Atau pengetahuan yg belum terdokumentasi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Mis : cara melatih gajah</a:t>
          </a:r>
        </a:p>
      </dsp:txBody>
      <dsp:txXfrm>
        <a:off x="4059923" y="3989967"/>
        <a:ext cx="867463" cy="15946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BC939-8150-4DC1-B157-DFD791BECE45}">
      <dsp:nvSpPr>
        <dsp:cNvPr id="0" name=""/>
        <dsp:cNvSpPr/>
      </dsp:nvSpPr>
      <dsp:spPr>
        <a:xfrm>
          <a:off x="0" y="4365"/>
          <a:ext cx="4929186" cy="9298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F4AEF-1076-4FF4-8609-78539A036510}">
      <dsp:nvSpPr>
        <dsp:cNvPr id="0" name=""/>
        <dsp:cNvSpPr/>
      </dsp:nvSpPr>
      <dsp:spPr>
        <a:xfrm>
          <a:off x="281288" y="213588"/>
          <a:ext cx="511432" cy="5114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E8353-C68D-47A1-8022-33D857FA26B5}">
      <dsp:nvSpPr>
        <dsp:cNvPr id="0" name=""/>
        <dsp:cNvSpPr/>
      </dsp:nvSpPr>
      <dsp:spPr>
        <a:xfrm>
          <a:off x="1074009" y="4365"/>
          <a:ext cx="3855177" cy="929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12" tIns="98412" rIns="98412" bIns="9841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LOGIKA</a:t>
          </a:r>
        </a:p>
      </dsp:txBody>
      <dsp:txXfrm>
        <a:off x="1074009" y="4365"/>
        <a:ext cx="3855177" cy="929878"/>
      </dsp:txXfrm>
    </dsp:sp>
    <dsp:sp modelId="{74C47710-5C90-42A6-AA09-5AEFE4AF1B0B}">
      <dsp:nvSpPr>
        <dsp:cNvPr id="0" name=""/>
        <dsp:cNvSpPr/>
      </dsp:nvSpPr>
      <dsp:spPr>
        <a:xfrm>
          <a:off x="0" y="1166713"/>
          <a:ext cx="4929186" cy="9298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6EE831-FE7A-4EC8-8481-53CCD014D396}">
      <dsp:nvSpPr>
        <dsp:cNvPr id="0" name=""/>
        <dsp:cNvSpPr/>
      </dsp:nvSpPr>
      <dsp:spPr>
        <a:xfrm>
          <a:off x="281288" y="1375935"/>
          <a:ext cx="511432" cy="5114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EBF4F-0E25-4862-9E8D-C8A683342F4C}">
      <dsp:nvSpPr>
        <dsp:cNvPr id="0" name=""/>
        <dsp:cNvSpPr/>
      </dsp:nvSpPr>
      <dsp:spPr>
        <a:xfrm>
          <a:off x="1074009" y="1166713"/>
          <a:ext cx="3855177" cy="929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12" tIns="98412" rIns="98412" bIns="9841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SCRIPT</a:t>
          </a:r>
        </a:p>
      </dsp:txBody>
      <dsp:txXfrm>
        <a:off x="1074009" y="1166713"/>
        <a:ext cx="3855177" cy="929878"/>
      </dsp:txXfrm>
    </dsp:sp>
    <dsp:sp modelId="{D6B8F483-6AFF-4C22-ABE6-35467D4A25FA}">
      <dsp:nvSpPr>
        <dsp:cNvPr id="0" name=""/>
        <dsp:cNvSpPr/>
      </dsp:nvSpPr>
      <dsp:spPr>
        <a:xfrm>
          <a:off x="0" y="2329060"/>
          <a:ext cx="4929186" cy="9298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9E91E4-08DA-429E-A62C-9DD9328C516C}">
      <dsp:nvSpPr>
        <dsp:cNvPr id="0" name=""/>
        <dsp:cNvSpPr/>
      </dsp:nvSpPr>
      <dsp:spPr>
        <a:xfrm>
          <a:off x="281288" y="2538283"/>
          <a:ext cx="511432" cy="5114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84589-CBD1-42AD-AC8F-CB5A6BA452B7}">
      <dsp:nvSpPr>
        <dsp:cNvPr id="0" name=""/>
        <dsp:cNvSpPr/>
      </dsp:nvSpPr>
      <dsp:spPr>
        <a:xfrm>
          <a:off x="1074009" y="2329060"/>
          <a:ext cx="3855177" cy="929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12" tIns="98412" rIns="98412" bIns="9841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SEMANTIK NETWORK</a:t>
          </a:r>
        </a:p>
      </dsp:txBody>
      <dsp:txXfrm>
        <a:off x="1074009" y="2329060"/>
        <a:ext cx="3855177" cy="929878"/>
      </dsp:txXfrm>
    </dsp:sp>
    <dsp:sp modelId="{EEBF1368-3CB6-43FB-BB46-4F4E1762493F}">
      <dsp:nvSpPr>
        <dsp:cNvPr id="0" name=""/>
        <dsp:cNvSpPr/>
      </dsp:nvSpPr>
      <dsp:spPr>
        <a:xfrm>
          <a:off x="0" y="3491408"/>
          <a:ext cx="4929186" cy="9298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C387B4-EB32-4289-89CA-017B05535173}">
      <dsp:nvSpPr>
        <dsp:cNvPr id="0" name=""/>
        <dsp:cNvSpPr/>
      </dsp:nvSpPr>
      <dsp:spPr>
        <a:xfrm>
          <a:off x="281288" y="3700631"/>
          <a:ext cx="511432" cy="51143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02145-D818-49E0-B931-75CDF34269FA}">
      <dsp:nvSpPr>
        <dsp:cNvPr id="0" name=""/>
        <dsp:cNvSpPr/>
      </dsp:nvSpPr>
      <dsp:spPr>
        <a:xfrm>
          <a:off x="1074009" y="3491408"/>
          <a:ext cx="3855177" cy="929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12" tIns="98412" rIns="98412" bIns="9841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FRAME</a:t>
          </a:r>
        </a:p>
      </dsp:txBody>
      <dsp:txXfrm>
        <a:off x="1074009" y="3491408"/>
        <a:ext cx="3855177" cy="929878"/>
      </dsp:txXfrm>
    </dsp:sp>
    <dsp:sp modelId="{9CBE9500-F9AC-4220-B7C5-CE0E263B8E28}">
      <dsp:nvSpPr>
        <dsp:cNvPr id="0" name=""/>
        <dsp:cNvSpPr/>
      </dsp:nvSpPr>
      <dsp:spPr>
        <a:xfrm>
          <a:off x="0" y="4653756"/>
          <a:ext cx="4929186" cy="9298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866A2-0FB4-4F31-98E0-6BDD662403DF}">
      <dsp:nvSpPr>
        <dsp:cNvPr id="0" name=""/>
        <dsp:cNvSpPr/>
      </dsp:nvSpPr>
      <dsp:spPr>
        <a:xfrm>
          <a:off x="281288" y="4862978"/>
          <a:ext cx="511432" cy="51143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BB9BA-F8A2-4413-90E9-79DBBCB825FE}">
      <dsp:nvSpPr>
        <dsp:cNvPr id="0" name=""/>
        <dsp:cNvSpPr/>
      </dsp:nvSpPr>
      <dsp:spPr>
        <a:xfrm>
          <a:off x="1074009" y="4653756"/>
          <a:ext cx="3855177" cy="929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12" tIns="98412" rIns="98412" bIns="9841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ATURAN PRODUKSI</a:t>
          </a:r>
        </a:p>
      </dsp:txBody>
      <dsp:txXfrm>
        <a:off x="1074009" y="4653756"/>
        <a:ext cx="3855177" cy="9298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9A524-C1E0-404A-A333-79FCE833BB71}">
      <dsp:nvSpPr>
        <dsp:cNvPr id="0" name=""/>
        <dsp:cNvSpPr/>
      </dsp:nvSpPr>
      <dsp:spPr>
        <a:xfrm>
          <a:off x="0" y="276588"/>
          <a:ext cx="2357437" cy="14144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Proses menarik kesimpulan dari fakta yang sudah ada</a:t>
          </a:r>
        </a:p>
      </dsp:txBody>
      <dsp:txXfrm>
        <a:off x="0" y="276588"/>
        <a:ext cx="2357437" cy="1414462"/>
      </dsp:txXfrm>
    </dsp:sp>
    <dsp:sp modelId="{85D1DA32-ECAE-FC4F-9B65-0B4F02CC9771}">
      <dsp:nvSpPr>
        <dsp:cNvPr id="0" name=""/>
        <dsp:cNvSpPr/>
      </dsp:nvSpPr>
      <dsp:spPr>
        <a:xfrm>
          <a:off x="2593181" y="276588"/>
          <a:ext cx="2357437" cy="1414462"/>
        </a:xfrm>
        <a:prstGeom prst="rect">
          <a:avLst/>
        </a:prstGeom>
        <a:solidFill>
          <a:schemeClr val="accent5">
            <a:hueOff val="-5330780"/>
            <a:satOff val="3030"/>
            <a:lumOff val="-25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Input: premis-premis dan Ouput: kesimpulan</a:t>
          </a:r>
        </a:p>
      </dsp:txBody>
      <dsp:txXfrm>
        <a:off x="2593181" y="276588"/>
        <a:ext cx="2357437" cy="1414462"/>
      </dsp:txXfrm>
    </dsp:sp>
    <dsp:sp modelId="{9DA72F67-1000-B44E-AAFA-63962596B76F}">
      <dsp:nvSpPr>
        <dsp:cNvPr id="0" name=""/>
        <dsp:cNvSpPr/>
      </dsp:nvSpPr>
      <dsp:spPr>
        <a:xfrm>
          <a:off x="5186362" y="276588"/>
          <a:ext cx="2357437" cy="1414462"/>
        </a:xfrm>
        <a:prstGeom prst="rect">
          <a:avLst/>
        </a:prstGeom>
        <a:solidFill>
          <a:schemeClr val="accent5">
            <a:hueOff val="-10661560"/>
            <a:satOff val="6060"/>
            <a:lumOff val="-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Terdiri dari: sintaks (simbol), semantik (fakta), dan proses pengambilan keputusan (inferensi)</a:t>
          </a:r>
        </a:p>
      </dsp:txBody>
      <dsp:txXfrm>
        <a:off x="5186362" y="276588"/>
        <a:ext cx="2357437" cy="1414462"/>
      </dsp:txXfrm>
    </dsp:sp>
    <dsp:sp modelId="{4793FEBB-A6FC-CA4F-A167-02531F3EEA03}">
      <dsp:nvSpPr>
        <dsp:cNvPr id="0" name=""/>
        <dsp:cNvSpPr/>
      </dsp:nvSpPr>
      <dsp:spPr>
        <a:xfrm>
          <a:off x="1296590" y="1926794"/>
          <a:ext cx="2357437" cy="1414462"/>
        </a:xfrm>
        <a:prstGeom prst="rect">
          <a:avLst/>
        </a:prstGeom>
        <a:solidFill>
          <a:schemeClr val="accent5">
            <a:hueOff val="-15992340"/>
            <a:satOff val="9089"/>
            <a:lumOff val="-75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Proses inference (penalaran):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Deduktif (umum-khusus)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Induktif (khusus-umum)</a:t>
          </a:r>
        </a:p>
      </dsp:txBody>
      <dsp:txXfrm>
        <a:off x="1296590" y="1926794"/>
        <a:ext cx="2357437" cy="1414462"/>
      </dsp:txXfrm>
    </dsp:sp>
    <dsp:sp modelId="{A523E446-8C3F-094D-A741-6CBF099EC9E7}">
      <dsp:nvSpPr>
        <dsp:cNvPr id="0" name=""/>
        <dsp:cNvSpPr/>
      </dsp:nvSpPr>
      <dsp:spPr>
        <a:xfrm>
          <a:off x="3889771" y="1926794"/>
          <a:ext cx="2357437" cy="1414462"/>
        </a:xfrm>
        <a:prstGeom prst="rect">
          <a:avLst/>
        </a:prstGeom>
        <a:solidFill>
          <a:schemeClr val="accent5">
            <a:hueOff val="-21323121"/>
            <a:satOff val="12119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Logika: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Logika Preposisi: and, or, not, implikasi, dan ekuivalensi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Logika Predikat: representasi fakta dalam bentuk well formed formula</a:t>
          </a:r>
        </a:p>
      </dsp:txBody>
      <dsp:txXfrm>
        <a:off x="3889771" y="1926794"/>
        <a:ext cx="2357437" cy="14144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FDC73-146C-F64B-97EA-264AD668A9C0}">
      <dsp:nvSpPr>
        <dsp:cNvPr id="0" name=""/>
        <dsp:cNvSpPr/>
      </dsp:nvSpPr>
      <dsp:spPr>
        <a:xfrm>
          <a:off x="0" y="4206383"/>
          <a:ext cx="4929186" cy="13806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Elemen script:</a:t>
          </a:r>
        </a:p>
      </dsp:txBody>
      <dsp:txXfrm>
        <a:off x="0" y="4206383"/>
        <a:ext cx="4929186" cy="745539"/>
      </dsp:txXfrm>
    </dsp:sp>
    <dsp:sp modelId="{0A88902C-17E4-B34B-AE58-E59D79516B9F}">
      <dsp:nvSpPr>
        <dsp:cNvPr id="0" name=""/>
        <dsp:cNvSpPr/>
      </dsp:nvSpPr>
      <dsp:spPr>
        <a:xfrm>
          <a:off x="2406" y="4924310"/>
          <a:ext cx="820728" cy="63508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Kondisi input: start, awal</a:t>
          </a:r>
        </a:p>
      </dsp:txBody>
      <dsp:txXfrm>
        <a:off x="2406" y="4924310"/>
        <a:ext cx="820728" cy="635089"/>
      </dsp:txXfrm>
    </dsp:sp>
    <dsp:sp modelId="{14474D52-CFEE-FE41-8A65-5F66AA52860C}">
      <dsp:nvSpPr>
        <dsp:cNvPr id="0" name=""/>
        <dsp:cNvSpPr/>
      </dsp:nvSpPr>
      <dsp:spPr>
        <a:xfrm>
          <a:off x="823135" y="4924310"/>
          <a:ext cx="820728" cy="635089"/>
        </a:xfrm>
        <a:prstGeom prst="rect">
          <a:avLst/>
        </a:prstGeom>
        <a:solidFill>
          <a:schemeClr val="accent5">
            <a:tint val="40000"/>
            <a:alpha val="90000"/>
            <a:hueOff val="-4267362"/>
            <a:satOff val="922"/>
            <a:lumOff val="-37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Track: variasi yang mungkin terjadi</a:t>
          </a:r>
        </a:p>
      </dsp:txBody>
      <dsp:txXfrm>
        <a:off x="823135" y="4924310"/>
        <a:ext cx="820728" cy="635089"/>
      </dsp:txXfrm>
    </dsp:sp>
    <dsp:sp modelId="{5BE56B1F-2A21-5B4A-BC53-217410C0CBB8}">
      <dsp:nvSpPr>
        <dsp:cNvPr id="0" name=""/>
        <dsp:cNvSpPr/>
      </dsp:nvSpPr>
      <dsp:spPr>
        <a:xfrm>
          <a:off x="1643864" y="4924310"/>
          <a:ext cx="820728" cy="635089"/>
        </a:xfrm>
        <a:prstGeom prst="rect">
          <a:avLst/>
        </a:prstGeom>
        <a:solidFill>
          <a:schemeClr val="accent5">
            <a:tint val="40000"/>
            <a:alpha val="90000"/>
            <a:hueOff val="-8534724"/>
            <a:satOff val="1845"/>
            <a:lumOff val="-75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Prop: obyek pendukung</a:t>
          </a:r>
        </a:p>
      </dsp:txBody>
      <dsp:txXfrm>
        <a:off x="1643864" y="4924310"/>
        <a:ext cx="820728" cy="635089"/>
      </dsp:txXfrm>
    </dsp:sp>
    <dsp:sp modelId="{42AC75E8-4100-AA4B-B8F7-A0F7BC5F830B}">
      <dsp:nvSpPr>
        <dsp:cNvPr id="0" name=""/>
        <dsp:cNvSpPr/>
      </dsp:nvSpPr>
      <dsp:spPr>
        <a:xfrm>
          <a:off x="2464593" y="4924310"/>
          <a:ext cx="820728" cy="635089"/>
        </a:xfrm>
        <a:prstGeom prst="rect">
          <a:avLst/>
        </a:prstGeom>
        <a:solidFill>
          <a:schemeClr val="accent5">
            <a:tint val="40000"/>
            <a:alpha val="90000"/>
            <a:hueOff val="-12802087"/>
            <a:satOff val="2767"/>
            <a:lumOff val="-112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Role: peran yang dimainkan oleh suatu obyek</a:t>
          </a:r>
        </a:p>
      </dsp:txBody>
      <dsp:txXfrm>
        <a:off x="2464593" y="4924310"/>
        <a:ext cx="820728" cy="635089"/>
      </dsp:txXfrm>
    </dsp:sp>
    <dsp:sp modelId="{89DEE804-1549-6A43-8935-9B5F2A9AF731}">
      <dsp:nvSpPr>
        <dsp:cNvPr id="0" name=""/>
        <dsp:cNvSpPr/>
      </dsp:nvSpPr>
      <dsp:spPr>
        <a:xfrm>
          <a:off x="3285322" y="4924310"/>
          <a:ext cx="820728" cy="635089"/>
        </a:xfrm>
        <a:prstGeom prst="rect">
          <a:avLst/>
        </a:prstGeom>
        <a:solidFill>
          <a:schemeClr val="accent5">
            <a:tint val="40000"/>
            <a:alpha val="90000"/>
            <a:hueOff val="-17069449"/>
            <a:satOff val="3690"/>
            <a:lumOff val="-149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Sce</a:t>
          </a:r>
          <a:r>
            <a:rPr lang="id-ID" sz="900" kern="1200"/>
            <a:t>n</a:t>
          </a:r>
          <a:r>
            <a:rPr lang="en-US" sz="900" kern="1200"/>
            <a:t>e: adegan yang terjadi</a:t>
          </a:r>
        </a:p>
      </dsp:txBody>
      <dsp:txXfrm>
        <a:off x="3285322" y="4924310"/>
        <a:ext cx="820728" cy="635089"/>
      </dsp:txXfrm>
    </dsp:sp>
    <dsp:sp modelId="{EFD17B46-0788-D24D-A7C0-EB0BE6185BEB}">
      <dsp:nvSpPr>
        <dsp:cNvPr id="0" name=""/>
        <dsp:cNvSpPr/>
      </dsp:nvSpPr>
      <dsp:spPr>
        <a:xfrm>
          <a:off x="4106051" y="4924310"/>
          <a:ext cx="820728" cy="635089"/>
        </a:xfrm>
        <a:prstGeom prst="rect">
          <a:avLst/>
        </a:prstGeom>
        <a:solidFill>
          <a:schemeClr val="accent5">
            <a:tint val="40000"/>
            <a:alpha val="90000"/>
            <a:hueOff val="-21336812"/>
            <a:satOff val="4612"/>
            <a:lumOff val="-187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Hasil (result): kondisi akhir yang terjadi</a:t>
          </a:r>
        </a:p>
      </dsp:txBody>
      <dsp:txXfrm>
        <a:off x="4106051" y="4924310"/>
        <a:ext cx="820728" cy="635089"/>
      </dsp:txXfrm>
    </dsp:sp>
    <dsp:sp modelId="{D5BA2141-1E24-CD46-8578-8E8582CB9AAF}">
      <dsp:nvSpPr>
        <dsp:cNvPr id="0" name=""/>
        <dsp:cNvSpPr/>
      </dsp:nvSpPr>
      <dsp:spPr>
        <a:xfrm rot="10800000">
          <a:off x="0" y="2103685"/>
          <a:ext cx="4929186" cy="2123407"/>
        </a:xfrm>
        <a:prstGeom prst="upArrowCallout">
          <a:avLst/>
        </a:prstGeom>
        <a:solidFill>
          <a:schemeClr val="accent5">
            <a:hueOff val="-10661560"/>
            <a:satOff val="6060"/>
            <a:lumOff val="-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Script  menggambarkan urutan peristiwa</a:t>
          </a:r>
        </a:p>
      </dsp:txBody>
      <dsp:txXfrm rot="10800000">
        <a:off x="0" y="2103685"/>
        <a:ext cx="4929186" cy="1379726"/>
      </dsp:txXfrm>
    </dsp:sp>
    <dsp:sp modelId="{75918BB1-F3C5-3C43-A8AD-D9CAF23E9FFF}">
      <dsp:nvSpPr>
        <dsp:cNvPr id="0" name=""/>
        <dsp:cNvSpPr/>
      </dsp:nvSpPr>
      <dsp:spPr>
        <a:xfrm rot="10800000">
          <a:off x="0" y="987"/>
          <a:ext cx="4929186" cy="2123407"/>
        </a:xfrm>
        <a:prstGeom prst="upArrowCallout">
          <a:avLst/>
        </a:prstGeom>
        <a:solidFill>
          <a:schemeClr val="accent5">
            <a:hueOff val="-21323121"/>
            <a:satOff val="12119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Merepresentasikan  pengetahuan berdasarkan pengalaman-pengalaman</a:t>
          </a:r>
        </a:p>
      </dsp:txBody>
      <dsp:txXfrm rot="10800000">
        <a:off x="0" y="987"/>
        <a:ext cx="4929186" cy="13797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8C5BF-43F5-6B4D-87F6-2EFAE91E9098}">
      <dsp:nvSpPr>
        <dsp:cNvPr id="0" name=""/>
        <dsp:cNvSpPr/>
      </dsp:nvSpPr>
      <dsp:spPr>
        <a:xfrm>
          <a:off x="0" y="112131"/>
          <a:ext cx="3856434" cy="16891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Diperkenalkan oleh Minsky tahun 1975</a:t>
          </a:r>
        </a:p>
      </dsp:txBody>
      <dsp:txXfrm>
        <a:off x="82459" y="194590"/>
        <a:ext cx="3691516" cy="1524269"/>
      </dsp:txXfrm>
    </dsp:sp>
    <dsp:sp modelId="{3E7AFDE0-50EB-1F4F-822D-BEE128BECAFD}">
      <dsp:nvSpPr>
        <dsp:cNvPr id="0" name=""/>
        <dsp:cNvSpPr/>
      </dsp:nvSpPr>
      <dsp:spPr>
        <a:xfrm>
          <a:off x="0" y="1858918"/>
          <a:ext cx="3856434" cy="1689187"/>
        </a:xfrm>
        <a:prstGeom prst="roundRect">
          <a:avLst/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Suatu struktur data yang digunakan untuk merepresentasikan pengetahuan dan situasi-situasi yang telah dipahami</a:t>
          </a:r>
        </a:p>
      </dsp:txBody>
      <dsp:txXfrm>
        <a:off x="82459" y="1941377"/>
        <a:ext cx="3691516" cy="1524269"/>
      </dsp:txXfrm>
    </dsp:sp>
    <dsp:sp modelId="{59976889-5843-3141-8355-976A1C0ED7BF}">
      <dsp:nvSpPr>
        <dsp:cNvPr id="0" name=""/>
        <dsp:cNvSpPr/>
      </dsp:nvSpPr>
      <dsp:spPr>
        <a:xfrm>
          <a:off x="0" y="3605706"/>
          <a:ext cx="3856434" cy="1689187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Frame memiliki slot untuk menggambarkan  rincian dan karakteristik obyek</a:t>
          </a:r>
        </a:p>
      </dsp:txBody>
      <dsp:txXfrm>
        <a:off x="82459" y="3688165"/>
        <a:ext cx="3691516" cy="15242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E85F5-F7ED-4C4C-940F-154BDCA0DE45}">
      <dsp:nvSpPr>
        <dsp:cNvPr id="0" name=""/>
        <dsp:cNvSpPr/>
      </dsp:nvSpPr>
      <dsp:spPr>
        <a:xfrm>
          <a:off x="0" y="682"/>
          <a:ext cx="4929186" cy="15961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C0802-8799-40CD-A204-A29C4661C082}">
      <dsp:nvSpPr>
        <dsp:cNvPr id="0" name=""/>
        <dsp:cNvSpPr/>
      </dsp:nvSpPr>
      <dsp:spPr>
        <a:xfrm>
          <a:off x="482844" y="359822"/>
          <a:ext cx="877899" cy="8778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E5B65-6EA3-439D-98A3-A66EEF5C2A15}">
      <dsp:nvSpPr>
        <dsp:cNvPr id="0" name=""/>
        <dsp:cNvSpPr/>
      </dsp:nvSpPr>
      <dsp:spPr>
        <a:xfrm>
          <a:off x="1843589" y="682"/>
          <a:ext cx="3085597" cy="1596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29" tIns="168929" rIns="168929" bIns="16892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2 elemen dasar yaitu </a:t>
          </a:r>
          <a:r>
            <a:rPr lang="en-US" sz="1800" b="1" kern="1200"/>
            <a:t>slot dan facet </a:t>
          </a:r>
          <a:r>
            <a:rPr lang="en-US" sz="1800" kern="1200"/>
            <a:t>yang merupakan subslot.</a:t>
          </a:r>
        </a:p>
      </dsp:txBody>
      <dsp:txXfrm>
        <a:off x="1843589" y="682"/>
        <a:ext cx="3085597" cy="1596181"/>
      </dsp:txXfrm>
    </dsp:sp>
    <dsp:sp modelId="{FDEC02E9-6DFF-4725-A02D-83C1E034DAFE}">
      <dsp:nvSpPr>
        <dsp:cNvPr id="0" name=""/>
        <dsp:cNvSpPr/>
      </dsp:nvSpPr>
      <dsp:spPr>
        <a:xfrm>
          <a:off x="0" y="1995909"/>
          <a:ext cx="4929186" cy="15961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B9444-0137-4923-B3AD-9734D24B019C}">
      <dsp:nvSpPr>
        <dsp:cNvPr id="0" name=""/>
        <dsp:cNvSpPr/>
      </dsp:nvSpPr>
      <dsp:spPr>
        <a:xfrm>
          <a:off x="482844" y="2355050"/>
          <a:ext cx="877899" cy="8778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41AD9-1F26-4BDD-8D41-A4638F395B8C}">
      <dsp:nvSpPr>
        <dsp:cNvPr id="0" name=""/>
        <dsp:cNvSpPr/>
      </dsp:nvSpPr>
      <dsp:spPr>
        <a:xfrm>
          <a:off x="1843589" y="1995909"/>
          <a:ext cx="3085597" cy="1596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29" tIns="168929" rIns="168929" bIns="16892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Slot merupakan kumpulan atribut yang menjelaskan objek  yang dipresentasikan oleh frame .</a:t>
          </a:r>
        </a:p>
      </dsp:txBody>
      <dsp:txXfrm>
        <a:off x="1843589" y="1995909"/>
        <a:ext cx="3085597" cy="1596181"/>
      </dsp:txXfrm>
    </dsp:sp>
    <dsp:sp modelId="{23BC6769-D86E-4DA8-ABCA-2C168ACC6173}">
      <dsp:nvSpPr>
        <dsp:cNvPr id="0" name=""/>
        <dsp:cNvSpPr/>
      </dsp:nvSpPr>
      <dsp:spPr>
        <a:xfrm>
          <a:off x="0" y="3991136"/>
          <a:ext cx="4929186" cy="15961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225D55-9F41-4CB5-A77E-8310D494F9DE}">
      <dsp:nvSpPr>
        <dsp:cNvPr id="0" name=""/>
        <dsp:cNvSpPr/>
      </dsp:nvSpPr>
      <dsp:spPr>
        <a:xfrm>
          <a:off x="482844" y="4350277"/>
          <a:ext cx="877899" cy="8778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D1BDF-474F-4972-9B37-453AEBF7041F}">
      <dsp:nvSpPr>
        <dsp:cNvPr id="0" name=""/>
        <dsp:cNvSpPr/>
      </dsp:nvSpPr>
      <dsp:spPr>
        <a:xfrm>
          <a:off x="1843589" y="3991136"/>
          <a:ext cx="3085597" cy="1596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29" tIns="168929" rIns="168929" bIns="16892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Subslot  menjelaskan pengetahuan atau prosedur dari atribut pada slot.</a:t>
          </a:r>
        </a:p>
      </dsp:txBody>
      <dsp:txXfrm>
        <a:off x="1843589" y="3991136"/>
        <a:ext cx="3085597" cy="15961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61B57-BAF0-4997-9F9C-55228B7B6CE6}">
      <dsp:nvSpPr>
        <dsp:cNvPr id="0" name=""/>
        <dsp:cNvSpPr/>
      </dsp:nvSpPr>
      <dsp:spPr>
        <a:xfrm>
          <a:off x="0" y="682"/>
          <a:ext cx="4929186" cy="15961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AD6EB-3EA0-4205-B858-965A3AE6CF4B}">
      <dsp:nvSpPr>
        <dsp:cNvPr id="0" name=""/>
        <dsp:cNvSpPr/>
      </dsp:nvSpPr>
      <dsp:spPr>
        <a:xfrm>
          <a:off x="482844" y="359822"/>
          <a:ext cx="877899" cy="8778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37C851-7369-497C-B45C-8D2904D70F3E}">
      <dsp:nvSpPr>
        <dsp:cNvPr id="0" name=""/>
        <dsp:cNvSpPr/>
      </dsp:nvSpPr>
      <dsp:spPr>
        <a:xfrm>
          <a:off x="1843589" y="682"/>
          <a:ext cx="3085597" cy="1596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29" tIns="168929" rIns="168929" bIns="16892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Diperkenalkan oleh Ros Quillian</a:t>
          </a:r>
        </a:p>
      </dsp:txBody>
      <dsp:txXfrm>
        <a:off x="1843589" y="682"/>
        <a:ext cx="3085597" cy="1596181"/>
      </dsp:txXfrm>
    </dsp:sp>
    <dsp:sp modelId="{2B6FFDEA-6B4A-44E7-8573-711941B8EBA1}">
      <dsp:nvSpPr>
        <dsp:cNvPr id="0" name=""/>
        <dsp:cNvSpPr/>
      </dsp:nvSpPr>
      <dsp:spPr>
        <a:xfrm>
          <a:off x="0" y="1995909"/>
          <a:ext cx="4929186" cy="15961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BB956-2177-4C0B-AE31-B1DBCC29EEF2}">
      <dsp:nvSpPr>
        <dsp:cNvPr id="0" name=""/>
        <dsp:cNvSpPr/>
      </dsp:nvSpPr>
      <dsp:spPr>
        <a:xfrm>
          <a:off x="482844" y="2355050"/>
          <a:ext cx="877899" cy="8778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531A42-4AB6-46DC-B40A-CDCADE2C5A21}">
      <dsp:nvSpPr>
        <dsp:cNvPr id="0" name=""/>
        <dsp:cNvSpPr/>
      </dsp:nvSpPr>
      <dsp:spPr>
        <a:xfrm>
          <a:off x="1843589" y="1995909"/>
          <a:ext cx="3085597" cy="1596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29" tIns="168929" rIns="168929" bIns="16892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Sangat fleksibel : hampir semua jenis objek, atribut, konsep, dll. dapat didefinisikan dan dihubungkan dengan  link.</a:t>
          </a:r>
        </a:p>
      </dsp:txBody>
      <dsp:txXfrm>
        <a:off x="1843589" y="1995909"/>
        <a:ext cx="3085597" cy="1596181"/>
      </dsp:txXfrm>
    </dsp:sp>
    <dsp:sp modelId="{6CA805DF-FE9C-4F89-8B1E-2D3F3E85203D}">
      <dsp:nvSpPr>
        <dsp:cNvPr id="0" name=""/>
        <dsp:cNvSpPr/>
      </dsp:nvSpPr>
      <dsp:spPr>
        <a:xfrm>
          <a:off x="0" y="3991136"/>
          <a:ext cx="4929186" cy="15961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9AB0D3-2497-40D8-A4E5-0CEF33376681}">
      <dsp:nvSpPr>
        <dsp:cNvPr id="0" name=""/>
        <dsp:cNvSpPr/>
      </dsp:nvSpPr>
      <dsp:spPr>
        <a:xfrm>
          <a:off x="482844" y="4350277"/>
          <a:ext cx="877899" cy="8778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5E4A5-8AD2-434F-A204-96EA0A814E32}">
      <dsp:nvSpPr>
        <dsp:cNvPr id="0" name=""/>
        <dsp:cNvSpPr/>
      </dsp:nvSpPr>
      <dsp:spPr>
        <a:xfrm>
          <a:off x="1843589" y="3991136"/>
          <a:ext cx="3085597" cy="1596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29" tIns="168929" rIns="168929" bIns="16892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Representasi grafis dari informasi Propositional (Proposisi)</a:t>
          </a:r>
        </a:p>
      </dsp:txBody>
      <dsp:txXfrm>
        <a:off x="1843589" y="3991136"/>
        <a:ext cx="3085597" cy="15961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B3D23-9152-4F8E-9E45-15767446A5E4}">
      <dsp:nvSpPr>
        <dsp:cNvPr id="0" name=""/>
        <dsp:cNvSpPr/>
      </dsp:nvSpPr>
      <dsp:spPr>
        <a:xfrm>
          <a:off x="0" y="441"/>
          <a:ext cx="7543800" cy="10334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21B156-A3BF-4193-A73A-76E0633AA680}">
      <dsp:nvSpPr>
        <dsp:cNvPr id="0" name=""/>
        <dsp:cNvSpPr/>
      </dsp:nvSpPr>
      <dsp:spPr>
        <a:xfrm>
          <a:off x="312608" y="232960"/>
          <a:ext cx="568379" cy="5683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87AF1-2A73-4DDC-B489-BB565CB60886}">
      <dsp:nvSpPr>
        <dsp:cNvPr id="0" name=""/>
        <dsp:cNvSpPr/>
      </dsp:nvSpPr>
      <dsp:spPr>
        <a:xfrm>
          <a:off x="1193597" y="441"/>
          <a:ext cx="6350202" cy="103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70" tIns="109370" rIns="109370" bIns="1093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Gambaran pengetahuan grafis yang menunjukkan hubungan antar objek.</a:t>
          </a:r>
        </a:p>
      </dsp:txBody>
      <dsp:txXfrm>
        <a:off x="1193597" y="441"/>
        <a:ext cx="6350202" cy="1033417"/>
      </dsp:txXfrm>
    </dsp:sp>
    <dsp:sp modelId="{423C87E4-9549-4932-B334-946D1B4C78C7}">
      <dsp:nvSpPr>
        <dsp:cNvPr id="0" name=""/>
        <dsp:cNvSpPr/>
      </dsp:nvSpPr>
      <dsp:spPr>
        <a:xfrm>
          <a:off x="0" y="1292213"/>
          <a:ext cx="7543800" cy="10334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A5F9F-BE98-4BB8-92FA-551B08414F0F}">
      <dsp:nvSpPr>
        <dsp:cNvPr id="0" name=""/>
        <dsp:cNvSpPr/>
      </dsp:nvSpPr>
      <dsp:spPr>
        <a:xfrm>
          <a:off x="312608" y="1524732"/>
          <a:ext cx="568379" cy="5683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8B51C-A4C5-4DAB-9E89-410264D530B8}">
      <dsp:nvSpPr>
        <dsp:cNvPr id="0" name=""/>
        <dsp:cNvSpPr/>
      </dsp:nvSpPr>
      <dsp:spPr>
        <a:xfrm>
          <a:off x="1193597" y="1292213"/>
          <a:ext cx="3394710" cy="103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70" tIns="109370" rIns="109370" bIns="1093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Terdiri dari: </a:t>
          </a:r>
        </a:p>
      </dsp:txBody>
      <dsp:txXfrm>
        <a:off x="1193597" y="1292213"/>
        <a:ext cx="3394710" cy="1033417"/>
      </dsp:txXfrm>
    </dsp:sp>
    <dsp:sp modelId="{C5B74FD1-FA79-4182-87CB-687C578ADFD5}">
      <dsp:nvSpPr>
        <dsp:cNvPr id="0" name=""/>
        <dsp:cNvSpPr/>
      </dsp:nvSpPr>
      <dsp:spPr>
        <a:xfrm>
          <a:off x="4588307" y="1292213"/>
          <a:ext cx="2955492" cy="103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70" tIns="109370" rIns="109370" bIns="1093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lingkaran-lingkaran yang menunjukkan obyek dan informasi mengenai obyek tersebut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panah (arc) yang menunjukkan hubungan antar obyek</a:t>
          </a:r>
        </a:p>
      </dsp:txBody>
      <dsp:txXfrm>
        <a:off x="4588307" y="1292213"/>
        <a:ext cx="2955492" cy="1033417"/>
      </dsp:txXfrm>
    </dsp:sp>
    <dsp:sp modelId="{B2650A53-7355-4A78-9DFF-CF0089B4D338}">
      <dsp:nvSpPr>
        <dsp:cNvPr id="0" name=""/>
        <dsp:cNvSpPr/>
      </dsp:nvSpPr>
      <dsp:spPr>
        <a:xfrm>
          <a:off x="0" y="2583985"/>
          <a:ext cx="7543800" cy="10334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7FE66-07E6-4D21-A87A-D1C9CA05A885}">
      <dsp:nvSpPr>
        <dsp:cNvPr id="0" name=""/>
        <dsp:cNvSpPr/>
      </dsp:nvSpPr>
      <dsp:spPr>
        <a:xfrm>
          <a:off x="312608" y="2816504"/>
          <a:ext cx="568379" cy="5683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005EF-F609-49CA-AFEC-15E93798487F}">
      <dsp:nvSpPr>
        <dsp:cNvPr id="0" name=""/>
        <dsp:cNvSpPr/>
      </dsp:nvSpPr>
      <dsp:spPr>
        <a:xfrm>
          <a:off x="1193597" y="2583985"/>
          <a:ext cx="3394710" cy="103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70" tIns="109370" rIns="109370" bIns="1093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Kelebihan:</a:t>
          </a:r>
        </a:p>
      </dsp:txBody>
      <dsp:txXfrm>
        <a:off x="1193597" y="2583985"/>
        <a:ext cx="3394710" cy="1033417"/>
      </dsp:txXfrm>
    </dsp:sp>
    <dsp:sp modelId="{5554F45F-8FEB-419E-866C-8CB82F29ACBC}">
      <dsp:nvSpPr>
        <dsp:cNvPr id="0" name=""/>
        <dsp:cNvSpPr/>
      </dsp:nvSpPr>
      <dsp:spPr>
        <a:xfrm>
          <a:off x="4588307" y="2583985"/>
          <a:ext cx="2955492" cy="103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70" tIns="109370" rIns="109370" bIns="1093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Memiliki sifat inheritance</a:t>
          </a:r>
        </a:p>
      </dsp:txBody>
      <dsp:txXfrm>
        <a:off x="4588307" y="2583985"/>
        <a:ext cx="2955492" cy="1033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13EA1A-7E1C-4771-8700-399CB309EBDA}" type="datetimeFigureOut">
              <a:rPr lang="en-US"/>
              <a:pPr>
                <a:defRPr/>
              </a:pPr>
              <a:t>3/30/20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20FCC38-BF2B-44AA-AEB0-91091D941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33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8D0902-C261-4553-8D45-957E5322DE4D}" type="datetimeFigureOut">
              <a:rPr lang="en-US"/>
              <a:pPr>
                <a:defRPr/>
              </a:pPr>
              <a:t>3/30/20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E207AB7-ED74-4F4F-87E3-EA57C143E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88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E033F82-55BB-4A09-BDA3-978BBF75F1AD}" type="slidenum">
              <a:rPr lang="en-US"/>
              <a:pPr/>
              <a:t>14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76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F182AC01-C195-409C-93B6-178E06E690A2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151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A120D-92E8-4739-B087-E0618B2CA4E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908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408391-4B9F-4682-9BCD-BB38B0BD0461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099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D942D3-B7B1-4532-983B-18DFAF6DD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8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A8C18-5FA9-4386-A0D6-22C9F5626CC2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9585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A9A40550-D5CB-48C6-874B-982EE012617C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352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65EAA-8E5D-4756-A547-C9DBF8A653B6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029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E2B06-E3E4-4C10-A602-472E0265740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78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F5519-9735-4181-A8B0-7DAEE44024A2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413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85AE1-FF46-4EA7-9CCE-D440333F7251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0934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981A9-B2A3-4E7B-A190-A98809B53D2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4743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B8E1B5-124F-46C9-A48F-F72CA2B51049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664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9FC8753-A0CB-4756-8283-89E3C22D8E97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061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.png"/><Relationship Id="rId9" Type="http://schemas.microsoft.com/office/2007/relationships/diagramDrawing" Target="../diagrams/drawin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microsoft.com/office/2007/relationships/hdphoto" Target="../media/hdphoto3.wdp"/><Relationship Id="rId7" Type="http://schemas.openxmlformats.org/officeDocument/2006/relationships/diagramLayout" Target="../diagrams/layout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microsoft.com/office/2007/relationships/hdphoto" Target="../media/hdphoto2.wdp"/><Relationship Id="rId10" Type="http://schemas.microsoft.com/office/2007/relationships/diagramDrawing" Target="../diagrams/drawing6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microsoft.com/office/2007/relationships/hdphoto" Target="../media/hdphoto1.wdp"/><Relationship Id="rId7" Type="http://schemas.openxmlformats.org/officeDocument/2006/relationships/diagramLayout" Target="../diagrams/layou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7.xml"/><Relationship Id="rId5" Type="http://schemas.microsoft.com/office/2007/relationships/hdphoto" Target="../media/hdphoto2.wdp"/><Relationship Id="rId10" Type="http://schemas.microsoft.com/office/2007/relationships/diagramDrawing" Target="../diagrams/drawing7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2.png"/><Relationship Id="rId9" Type="http://schemas.microsoft.com/office/2007/relationships/diagramDrawing" Target="../diagrams/drawing8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microsoft.com/office/2007/relationships/hdphoto" Target="../media/hdphoto2.wdp"/><Relationship Id="rId7" Type="http://schemas.openxmlformats.org/officeDocument/2006/relationships/diagramColors" Target="../diagrams/colors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2.png"/><Relationship Id="rId9" Type="http://schemas.microsoft.com/office/2007/relationships/diagramDrawing" Target="../diagrams/drawing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2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Rectangle 90"/>
          <p:cNvSpPr>
            <a:spLocks noGrp="1" noChangeArrowheads="1"/>
          </p:cNvSpPr>
          <p:nvPr>
            <p:ph type="ctrTitle"/>
          </p:nvPr>
        </p:nvSpPr>
        <p:spPr>
          <a:xfrm>
            <a:off x="4917075" y="1360493"/>
            <a:ext cx="3729383" cy="3106732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sz="4400">
                <a:solidFill>
                  <a:schemeClr val="tx1"/>
                </a:solidFill>
              </a:rPr>
              <a:t>KNOWLEDGE REPRESENTATION</a:t>
            </a:r>
            <a:endParaRPr lang="es-ES" sz="4400" b="1">
              <a:solidFill>
                <a:schemeClr val="tx1"/>
              </a:solidFill>
            </a:endParaRPr>
          </a:p>
        </p:txBody>
      </p:sp>
      <p:sp>
        <p:nvSpPr>
          <p:cNvPr id="5123" name="Rectangle 91"/>
          <p:cNvSpPr>
            <a:spLocks noGrp="1" noChangeArrowheads="1"/>
          </p:cNvSpPr>
          <p:nvPr>
            <p:ph type="subTitle" idx="1"/>
          </p:nvPr>
        </p:nvSpPr>
        <p:spPr>
          <a:xfrm>
            <a:off x="4917075" y="4687316"/>
            <a:ext cx="3729384" cy="151708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700" dirty="0" err="1">
                <a:solidFill>
                  <a:srgbClr val="FFFFFF"/>
                </a:solidFill>
              </a:rPr>
              <a:t>Pengantar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Kecerdasan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Buatan</a:t>
            </a:r>
            <a:endParaRPr lang="en-GB" sz="17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1700" dirty="0">
                <a:solidFill>
                  <a:srgbClr val="FFFFFF"/>
                </a:solidFill>
              </a:rPr>
              <a:t>Sri Supatmi, </a:t>
            </a:r>
            <a:r>
              <a:rPr lang="en-US" sz="1700" dirty="0" err="1">
                <a:solidFill>
                  <a:srgbClr val="FFFFFF"/>
                </a:solidFill>
              </a:rPr>
              <a:t>S.Kom</a:t>
            </a:r>
            <a:r>
              <a:rPr lang="en-US" sz="1700" dirty="0">
                <a:solidFill>
                  <a:srgbClr val="FFFFFF"/>
                </a:solidFill>
              </a:rPr>
              <a:t>., M.T., D.Sc.</a:t>
            </a:r>
          </a:p>
          <a:p>
            <a:pPr eaLnBrk="1" hangingPunct="1"/>
            <a:r>
              <a:rPr lang="en-US" sz="1700" dirty="0">
                <a:solidFill>
                  <a:srgbClr val="FFFFFF"/>
                </a:solidFill>
              </a:rPr>
              <a:t>Nelly </a:t>
            </a:r>
            <a:r>
              <a:rPr lang="en-US" sz="1700" dirty="0" err="1">
                <a:solidFill>
                  <a:srgbClr val="FFFFFF"/>
                </a:solidFill>
              </a:rPr>
              <a:t>Indriani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Widiastuti</a:t>
            </a:r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14A1598B-1957-47CF-AAF4-F7A36DA0E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"/>
            <a:ext cx="4571771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" name="Graphic 70" descr="Head with Gears">
            <a:extLst>
              <a:ext uri="{FF2B5EF4-FFF2-40B4-BE49-F238E27FC236}">
                <a16:creationId xmlns:a16="http://schemas.microsoft.com/office/drawing/2014/main" id="{AE9FA1C4-4822-41C2-A4A2-49158FB5A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7541" y="1939417"/>
            <a:ext cx="2979166" cy="297916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Contoh Deduktif - Induktif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275" y="1600200"/>
            <a:ext cx="8086725" cy="452596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dirty="0" err="1"/>
              <a:t>Mahasiswa</a:t>
            </a:r>
            <a:r>
              <a:rPr lang="en-US" sz="2800" dirty="0"/>
              <a:t> UNIKOM  </a:t>
            </a:r>
            <a:r>
              <a:rPr lang="en-US" sz="2800" dirty="0" err="1"/>
              <a:t>pintar</a:t>
            </a:r>
            <a:r>
              <a:rPr lang="en-US" sz="2800" dirty="0"/>
              <a:t> </a:t>
            </a:r>
          </a:p>
          <a:p>
            <a:pPr>
              <a:buFontTx/>
              <a:buNone/>
              <a:defRPr/>
            </a:pPr>
            <a:r>
              <a:rPr lang="en-US" sz="2800" dirty="0" err="1"/>
              <a:t>Bimo</a:t>
            </a:r>
            <a:r>
              <a:rPr lang="en-US" sz="2800" dirty="0"/>
              <a:t> </a:t>
            </a:r>
            <a:r>
              <a:rPr lang="en-US" sz="2800" dirty="0" err="1"/>
              <a:t>mahasiswa</a:t>
            </a:r>
            <a:r>
              <a:rPr lang="en-US" sz="2800" dirty="0"/>
              <a:t> UNIKOM</a:t>
            </a:r>
          </a:p>
          <a:p>
            <a:pPr>
              <a:buFontTx/>
              <a:buNone/>
              <a:defRPr/>
            </a:pPr>
            <a:r>
              <a:rPr lang="en-US" sz="2800" dirty="0" err="1"/>
              <a:t>maka</a:t>
            </a:r>
            <a:r>
              <a:rPr lang="en-US" sz="2800" dirty="0"/>
              <a:t> </a:t>
            </a:r>
            <a:r>
              <a:rPr lang="en-US" sz="2800" dirty="0" err="1"/>
              <a:t>Bimo</a:t>
            </a:r>
            <a:r>
              <a:rPr lang="en-US" sz="2800" dirty="0"/>
              <a:t> </a:t>
            </a:r>
            <a:r>
              <a:rPr lang="en-US" sz="2800" dirty="0" err="1"/>
              <a:t>Pintar</a:t>
            </a:r>
            <a:endParaRPr lang="en-US" sz="2800" dirty="0"/>
          </a:p>
          <a:p>
            <a:pPr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sz="2800" dirty="0"/>
              <a:t>Nina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lulusan</a:t>
            </a:r>
            <a:r>
              <a:rPr lang="en-US" sz="2800" dirty="0"/>
              <a:t> UNIKOM.</a:t>
            </a:r>
            <a:br>
              <a:rPr lang="en-US" sz="2800" dirty="0"/>
            </a:br>
            <a:r>
              <a:rPr lang="en-US" sz="2800" dirty="0"/>
              <a:t>Nina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menjalankan</a:t>
            </a:r>
            <a:r>
              <a:rPr lang="en-US" sz="2800" dirty="0"/>
              <a:t> </a:t>
            </a:r>
            <a:r>
              <a:rPr lang="en-US" sz="2800" dirty="0" err="1"/>
              <a:t>tugasnya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/>
              <a:t>Ali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lulusan</a:t>
            </a:r>
            <a:r>
              <a:rPr lang="en-US" sz="2800" dirty="0"/>
              <a:t> UNIKOM.</a:t>
            </a:r>
            <a:br>
              <a:rPr lang="en-US" sz="2800" dirty="0"/>
            </a:b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Sebab</a:t>
            </a:r>
            <a:r>
              <a:rPr lang="en-US" sz="2800" dirty="0"/>
              <a:t> </a:t>
            </a:r>
            <a:r>
              <a:rPr lang="en-US" sz="2800" dirty="0" err="1"/>
              <a:t>itu</a:t>
            </a:r>
            <a:r>
              <a:rPr lang="en-US" sz="2800" dirty="0"/>
              <a:t>, Ali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menjalankan</a:t>
            </a:r>
            <a:r>
              <a:rPr lang="en-US" sz="2800" dirty="0"/>
              <a:t> </a:t>
            </a:r>
            <a:r>
              <a:rPr lang="en-US" sz="2800" dirty="0" err="1"/>
              <a:t>tugasnya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5000"/>
          </a:xfrm>
        </p:spPr>
        <p:txBody>
          <a:bodyPr/>
          <a:lstStyle/>
          <a:p>
            <a:pPr eaLnBrk="1" hangingPunct="1"/>
            <a:r>
              <a:rPr lang="en-US" sz="3200">
                <a:latin typeface="Verdana" panose="020B0604030504040204" pitchFamily="34" charset="0"/>
              </a:rPr>
              <a:t>Logic: Predicate Logic (1)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54100" y="1346200"/>
            <a:ext cx="7772400" cy="4114800"/>
          </a:xfrm>
        </p:spPr>
        <p:txBody>
          <a:bodyPr/>
          <a:lstStyle/>
          <a:p>
            <a:pPr eaLnBrk="1" hangingPunct="1"/>
            <a:r>
              <a:rPr lang="en-US" sz="2000">
                <a:latin typeface="Verdana" panose="020B0604030504040204" pitchFamily="34" charset="0"/>
              </a:rPr>
              <a:t>Menggunakan semua konsep dan aturan proposition logic</a:t>
            </a:r>
          </a:p>
          <a:p>
            <a:pPr eaLnBrk="1" hangingPunct="1"/>
            <a:r>
              <a:rPr lang="en-US" sz="2000">
                <a:latin typeface="Verdana" panose="020B0604030504040204" pitchFamily="34" charset="0"/>
              </a:rPr>
              <a:t>Memecah sebuah penyataan (proposition) menjadi beberapa bagian :</a:t>
            </a:r>
          </a:p>
          <a:p>
            <a:pPr lvl="1" eaLnBrk="1" hangingPunct="1"/>
            <a:r>
              <a:rPr lang="en-US" sz="2000" b="1" i="1">
                <a:latin typeface="Verdana" panose="020B0604030504040204" pitchFamily="34" charset="0"/>
              </a:rPr>
              <a:t>Arguments</a:t>
            </a:r>
            <a:endParaRPr lang="en-US" sz="2000">
              <a:latin typeface="Verdana" panose="020B0604030504040204" pitchFamily="34" charset="0"/>
            </a:endParaRPr>
          </a:p>
          <a:p>
            <a:pPr lvl="1" eaLnBrk="1" hangingPunct="1"/>
            <a:r>
              <a:rPr lang="en-US" sz="2000" b="1" i="1">
                <a:latin typeface="Verdana" panose="020B0604030504040204" pitchFamily="34" charset="0"/>
              </a:rPr>
              <a:t>Predicate</a:t>
            </a:r>
            <a:endParaRPr lang="en-US" sz="2000">
              <a:latin typeface="Verdana" panose="020B0604030504040204" pitchFamily="34" charset="0"/>
            </a:endParaRP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1196975" y="3740150"/>
            <a:ext cx="7772400" cy="914400"/>
            <a:chOff x="336" y="1104"/>
            <a:chExt cx="4896" cy="576"/>
          </a:xfrm>
        </p:grpSpPr>
        <p:sp>
          <p:nvSpPr>
            <p:cNvPr id="15371" name="Text Box 5"/>
            <p:cNvSpPr txBox="1">
              <a:spLocks noChangeArrowheads="1"/>
            </p:cNvSpPr>
            <p:nvPr/>
          </p:nvSpPr>
          <p:spPr bwMode="auto">
            <a:xfrm>
              <a:off x="432" y="1248"/>
              <a:ext cx="46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2400"/>
                <a:t>PREDICATE (Individual [object]1, Individual [object]2)</a:t>
              </a:r>
            </a:p>
          </p:txBody>
        </p:sp>
        <p:sp>
          <p:nvSpPr>
            <p:cNvPr id="15372" name="Rectangle 6"/>
            <p:cNvSpPr>
              <a:spLocks noChangeArrowheads="1"/>
            </p:cNvSpPr>
            <p:nvPr/>
          </p:nvSpPr>
          <p:spPr bwMode="auto">
            <a:xfrm>
              <a:off x="336" y="1104"/>
              <a:ext cx="4896" cy="576"/>
            </a:xfrm>
            <a:prstGeom prst="rect">
              <a:avLst/>
            </a:prstGeom>
            <a:noFill/>
            <a:ln w="57150" cmpd="thickThin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</p:grp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27125" y="4321175"/>
            <a:ext cx="7986713" cy="24098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09600" indent="-609600" eaLnBrk="1" hangingPunct="1">
              <a:buFontTx/>
              <a:buNone/>
              <a:defRPr/>
            </a:pPr>
            <a:endParaRPr lang="en-US" sz="2800" kern="0">
              <a:latin typeface="Verdana" panose="020B0604030504040204" pitchFamily="34" charset="0"/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en-US" sz="2800" kern="0">
                <a:latin typeface="Verdana" panose="020B0604030504040204" pitchFamily="34" charset="0"/>
              </a:rPr>
              <a:t>Proposition: The car is in the garage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kern="0">
                <a:latin typeface="Verdana" panose="020B0604030504040204" pitchFamily="34" charset="0"/>
              </a:rPr>
              <a:t>	IN (car, garage)</a:t>
            </a:r>
            <a:r>
              <a:rPr lang="en-US" sz="2800" kern="0">
                <a:latin typeface="Verdana" panose="020B0604030504040204" pitchFamily="34" charset="0"/>
              </a:rPr>
              <a:t>		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1363663" y="6213475"/>
            <a:ext cx="1263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800"/>
              <a:t>Predicate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/>
              <a:t>(assertion)</a:t>
            </a:r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>
            <a:off x="1935163" y="5815013"/>
            <a:ext cx="1587" cy="322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3149600" y="6213475"/>
            <a:ext cx="1174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800"/>
              <a:t>Argument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/>
              <a:t>(object)</a:t>
            </a:r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>
            <a:off x="3006725" y="5826125"/>
            <a:ext cx="279400" cy="38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11"/>
          <p:cNvSpPr>
            <a:spLocks noChangeShapeType="1"/>
          </p:cNvSpPr>
          <p:nvPr/>
        </p:nvSpPr>
        <p:spPr bwMode="auto">
          <a:xfrm flipH="1">
            <a:off x="4006850" y="5826125"/>
            <a:ext cx="139700" cy="38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5000"/>
          </a:xfrm>
        </p:spPr>
        <p:txBody>
          <a:bodyPr/>
          <a:lstStyle/>
          <a:p>
            <a:pPr eaLnBrk="1" hangingPunct="1"/>
            <a:r>
              <a:rPr lang="en-US" sz="3200">
                <a:latin typeface="Verdana" panose="020B0604030504040204" pitchFamily="34" charset="0"/>
              </a:rPr>
              <a:t>Logic: Predicate Logic (4)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295400"/>
            <a:ext cx="8458200" cy="3886200"/>
          </a:xfrm>
        </p:spPr>
        <p:txBody>
          <a:bodyPr/>
          <a:lstStyle/>
          <a:p>
            <a:pPr eaLnBrk="1" hangingPunct="1"/>
            <a:r>
              <a:rPr lang="en-US" sz="2800">
                <a:latin typeface="Verdana" panose="020B0604030504040204" pitchFamily="34" charset="0"/>
              </a:rPr>
              <a:t>Quantifiers</a:t>
            </a:r>
          </a:p>
          <a:p>
            <a:pPr lvl="1" eaLnBrk="1" hangingPunct="1"/>
            <a:r>
              <a:rPr lang="en-US">
                <a:latin typeface="Verdana" panose="020B0604030504040204" pitchFamily="34" charset="0"/>
              </a:rPr>
              <a:t>All Javanese are Indonesian</a:t>
            </a:r>
          </a:p>
          <a:p>
            <a:pPr lvl="1" eaLnBrk="1" hangingPunct="1">
              <a:buFontTx/>
              <a:buNone/>
            </a:pPr>
            <a:endParaRPr lang="en-US">
              <a:latin typeface="Verdana" panose="020B0604030504040204" pitchFamily="34" charset="0"/>
            </a:endParaRPr>
          </a:p>
          <a:p>
            <a:pPr lvl="1" eaLnBrk="1" hangingPunct="1">
              <a:buFontTx/>
              <a:buNone/>
            </a:pPr>
            <a:r>
              <a:rPr lang="en-US">
                <a:latin typeface="Verdana" panose="020B0604030504040204" pitchFamily="34" charset="0"/>
              </a:rPr>
              <a:t>	</a:t>
            </a:r>
          </a:p>
          <a:p>
            <a:pPr lvl="1" eaLnBrk="1" hangingPunct="1"/>
            <a:r>
              <a:rPr lang="en-US">
                <a:latin typeface="Verdana" panose="020B0604030504040204" pitchFamily="34" charset="0"/>
              </a:rPr>
              <a:t>Some cars are red</a:t>
            </a:r>
          </a:p>
          <a:p>
            <a:pPr lvl="1" eaLnBrk="1" hangingPunct="1">
              <a:buFontTx/>
              <a:buNone/>
            </a:pPr>
            <a:endParaRPr lang="en-US">
              <a:latin typeface="Verdana" panose="020B0604030504040204" pitchFamily="34" charset="0"/>
            </a:endParaRPr>
          </a:p>
        </p:txBody>
      </p:sp>
      <p:graphicFrame>
        <p:nvGraphicFramePr>
          <p:cNvPr id="1638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894582"/>
              </p:ext>
            </p:extLst>
          </p:nvPr>
        </p:nvGraphicFramePr>
        <p:xfrm>
          <a:off x="1475656" y="2095500"/>
          <a:ext cx="5029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Equation" r:id="rId3" imgW="2209800" imgH="215900" progId="Equation.3">
                  <p:embed/>
                </p:oleObj>
              </mc:Choice>
              <mc:Fallback>
                <p:oleObj name="Equation" r:id="rId3" imgW="22098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095500"/>
                        <a:ext cx="5029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1619672" y="3238500"/>
            <a:ext cx="3824288" cy="515938"/>
            <a:chOff x="864" y="2544"/>
            <a:chExt cx="2409" cy="325"/>
          </a:xfrm>
        </p:grpSpPr>
        <p:graphicFrame>
          <p:nvGraphicFramePr>
            <p:cNvPr id="16390" name="Object 3"/>
            <p:cNvGraphicFramePr>
              <a:graphicFrameLocks noChangeAspect="1"/>
            </p:cNvGraphicFramePr>
            <p:nvPr/>
          </p:nvGraphicFramePr>
          <p:xfrm>
            <a:off x="864" y="2592"/>
            <a:ext cx="374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5" name="Equation" r:id="rId5" imgW="291847" imgH="215713" progId="Equation.3">
                    <p:embed/>
                  </p:oleObj>
                </mc:Choice>
                <mc:Fallback>
                  <p:oleObj name="Equation" r:id="rId5" imgW="291847" imgH="215713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2592"/>
                          <a:ext cx="374" cy="2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1152" y="2544"/>
              <a:ext cx="21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dirty="0"/>
                <a:t>[car(X) AND IS RED(x)]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3">
            <a:extLst>
              <a:ext uri="{FF2B5EF4-FFF2-40B4-BE49-F238E27FC236}">
                <a16:creationId xmlns:a16="http://schemas.microsoft.com/office/drawing/2014/main" id="{BCFFB95F-D901-4937-8084-8A7BAA84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7232" y="0"/>
            <a:ext cx="326676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359832" y="639763"/>
            <a:ext cx="2284555" cy="5177377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en-US" sz="3500"/>
              <a:t>Script</a:t>
            </a:r>
          </a:p>
        </p:txBody>
      </p:sp>
      <p:grpSp>
        <p:nvGrpSpPr>
          <p:cNvPr id="17416" name="Group 75">
            <a:extLst>
              <a:ext uri="{FF2B5EF4-FFF2-40B4-BE49-F238E27FC236}">
                <a16:creationId xmlns:a16="http://schemas.microsoft.com/office/drawing/2014/main" id="{60F473BD-3FD3-4548-A8F5-11D3C9CB8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7417" name="Oval 76">
              <a:extLst>
                <a:ext uri="{FF2B5EF4-FFF2-40B4-BE49-F238E27FC236}">
                  <a16:creationId xmlns:a16="http://schemas.microsoft.com/office/drawing/2014/main" id="{691E02ED-3E2E-4396-B6DE-5F93F2F1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7418" name="Oval 77">
              <a:extLst>
                <a:ext uri="{FF2B5EF4-FFF2-40B4-BE49-F238E27FC236}">
                  <a16:creationId xmlns:a16="http://schemas.microsoft.com/office/drawing/2014/main" id="{28F088F5-B4E7-43B9-88F4-8667026E4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7419" name="Rectangle 3">
            <a:extLst>
              <a:ext uri="{FF2B5EF4-FFF2-40B4-BE49-F238E27FC236}">
                <a16:creationId xmlns:a16="http://schemas.microsoft.com/office/drawing/2014/main" id="{C7E53F76-08FA-4F71-BDD1-EB47E34038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702451"/>
              </p:ext>
            </p:extLst>
          </p:nvPr>
        </p:nvGraphicFramePr>
        <p:xfrm>
          <a:off x="466725" y="639763"/>
          <a:ext cx="4929187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5000"/>
          </a:xfrm>
        </p:spPr>
        <p:txBody>
          <a:bodyPr/>
          <a:lstStyle/>
          <a:p>
            <a:pPr eaLnBrk="1" hangingPunct="1"/>
            <a:r>
              <a:rPr lang="en-US" sz="3200">
                <a:latin typeface="Verdana" panose="020B0604030504040204" pitchFamily="34" charset="0"/>
              </a:rPr>
              <a:t>Schemas: Scripts (2)</a:t>
            </a: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13072" r="49294" b="13072"/>
          <a:stretch>
            <a:fillRect/>
          </a:stretch>
        </p:blipFill>
        <p:spPr>
          <a:xfrm>
            <a:off x="1050925" y="1357313"/>
            <a:ext cx="3881438" cy="4857750"/>
          </a:xfrm>
        </p:spPr>
      </p:pic>
      <p:pic>
        <p:nvPicPr>
          <p:cNvPr id="184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t="16707" r="49292" b="14134"/>
          <a:stretch>
            <a:fillRect/>
          </a:stretch>
        </p:blipFill>
        <p:spPr>
          <a:xfrm>
            <a:off x="5083175" y="1428750"/>
            <a:ext cx="3881438" cy="48577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59D8741-EAD6-41B1-A882-70D70FC3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776" y="1679569"/>
            <a:ext cx="2624148" cy="3498858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45444F36-3103-4D11-A25F-C054D460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4600" y="1864667"/>
            <a:ext cx="2346500" cy="3128662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7608" y="2376862"/>
            <a:ext cx="1980485" cy="2104273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n-US" sz="2600">
                <a:solidFill>
                  <a:srgbClr val="FFFFFF"/>
                </a:solidFill>
              </a:rPr>
              <a:t>Frame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169508" y="3398744"/>
            <a:ext cx="3657600" cy="60512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0485" name="Rectangle 3">
            <a:extLst>
              <a:ext uri="{FF2B5EF4-FFF2-40B4-BE49-F238E27FC236}">
                <a16:creationId xmlns:a16="http://schemas.microsoft.com/office/drawing/2014/main" id="{11F54BC5-31CA-47A1-BF2D-679CC0D97D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260050"/>
              </p:ext>
            </p:extLst>
          </p:nvPr>
        </p:nvGraphicFramePr>
        <p:xfrm>
          <a:off x="4561284" y="725488"/>
          <a:ext cx="3856434" cy="540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CFFB95F-D901-4937-8084-8A7BAA84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7232" y="0"/>
            <a:ext cx="3266767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359832" y="639763"/>
            <a:ext cx="2284555" cy="5177377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/>
              <a:t>Frames (2)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0F473BD-3FD3-4548-A8F5-11D3C9CB8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91E02ED-3E2E-4396-B6DE-5F93F2F1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28F088F5-B4E7-43B9-88F4-8667026E4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21509" name="Content Placeholder 2">
            <a:extLst>
              <a:ext uri="{FF2B5EF4-FFF2-40B4-BE49-F238E27FC236}">
                <a16:creationId xmlns:a16="http://schemas.microsoft.com/office/drawing/2014/main" id="{DADA578A-399A-428C-83B5-184A3D19F14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74059910"/>
              </p:ext>
            </p:extLst>
          </p:nvPr>
        </p:nvGraphicFramePr>
        <p:xfrm>
          <a:off x="466725" y="639763"/>
          <a:ext cx="4929187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34694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429969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0680B5D0-24EC-465A-A0E6-C4DF951E0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1714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0BF1B50-A83E-4ED6-A2AA-C943C1F89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928117"/>
            <a:ext cx="776325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F31E8B2-210B-4B90-83BB-3B180732E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4102" y="1110053"/>
            <a:ext cx="2539778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50076" y="1432223"/>
            <a:ext cx="2113813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2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Frames (3)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B387409-2B98-40F8-A65F-EF7CF989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5780565"/>
            <a:ext cx="776325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9E5F284-A588-4AE7-A36D-1C93E4FD0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5190" y="5257800"/>
            <a:ext cx="810678" cy="1080902"/>
            <a:chOff x="9685338" y="4460675"/>
            <a:chExt cx="1080904" cy="1080902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5D7D540-5CF2-4FC1-BE53-277CC22C0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916C9AA0-DC0C-49A1-ACDF-10BD6D739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531" name="Picture 4" descr="semanti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625" y="1548156"/>
            <a:ext cx="4973808" cy="369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BCFFB95F-D901-4937-8084-8A7BAA84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7232" y="0"/>
            <a:ext cx="326676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359832" y="639763"/>
            <a:ext cx="2284555" cy="5177377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en-US" sz="3500"/>
              <a:t>Sematic Network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0F473BD-3FD3-4548-A8F5-11D3C9CB8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91E02ED-3E2E-4396-B6DE-5F93F2F1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8F088F5-B4E7-43B9-88F4-8667026E4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23557" name="Rectangle 3">
            <a:extLst>
              <a:ext uri="{FF2B5EF4-FFF2-40B4-BE49-F238E27FC236}">
                <a16:creationId xmlns:a16="http://schemas.microsoft.com/office/drawing/2014/main" id="{B81186BE-1C0C-44BE-B2C7-ED8A1CB01D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581293"/>
              </p:ext>
            </p:extLst>
          </p:nvPr>
        </p:nvGraphicFramePr>
        <p:xfrm>
          <a:off x="466725" y="639763"/>
          <a:ext cx="4929187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pPr eaLnBrk="1" hangingPunct="1"/>
            <a:r>
              <a:rPr lang="en-US"/>
              <a:t>Sematic Network (2)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2013293"/>
            <a:ext cx="75438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581" name="Content Placeholder 2">
            <a:extLst>
              <a:ext uri="{FF2B5EF4-FFF2-40B4-BE49-F238E27FC236}">
                <a16:creationId xmlns:a16="http://schemas.microsoft.com/office/drawing/2014/main" id="{DF149115-2949-4CE8-B76B-2EB2367318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380226"/>
              </p:ext>
            </p:extLst>
          </p:nvPr>
        </p:nvGraphicFramePr>
        <p:xfrm>
          <a:off x="802481" y="2385390"/>
          <a:ext cx="75438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Knowledge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900113" y="1600200"/>
            <a:ext cx="7786687" cy="4525963"/>
          </a:xfrm>
        </p:spPr>
        <p:txBody>
          <a:bodyPr/>
          <a:lstStyle/>
          <a:p>
            <a:r>
              <a:rPr lang="en-US"/>
              <a:t>Definisi umum: fakta atau kondisi sesuatu atau keadaan yang timbul karena suatu pengalaman.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8" y="0"/>
            <a:ext cx="3486126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82601" y="643466"/>
            <a:ext cx="2764734" cy="5528734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Sematic Network (3)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790335" y="599768"/>
            <a:ext cx="4555850" cy="5572432"/>
          </a:xfrm>
        </p:spPr>
        <p:txBody>
          <a:bodyPr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n-US"/>
              <a:t>Tipe link :</a:t>
            </a:r>
          </a:p>
          <a:p>
            <a:pPr lvl="1">
              <a:spcBef>
                <a:spcPts val="600"/>
              </a:spcBef>
            </a:pPr>
            <a:r>
              <a:rPr lang="en-US" b="1"/>
              <a:t>IS-A</a:t>
            </a:r>
            <a:r>
              <a:rPr lang="en-US"/>
              <a:t> (</a:t>
            </a:r>
            <a:r>
              <a:rPr lang="en-US" b="1"/>
              <a:t>ISA</a:t>
            </a:r>
            <a:r>
              <a:rPr lang="en-US"/>
              <a:t>) berarti “contoh dari” dan merupakan anggota tertentu dari kelas.</a:t>
            </a:r>
          </a:p>
          <a:p>
            <a:pPr lvl="1">
              <a:spcBef>
                <a:spcPts val="600"/>
              </a:spcBef>
            </a:pPr>
            <a:r>
              <a:rPr lang="en-US" b="1"/>
              <a:t>A KIND OF </a:t>
            </a:r>
            <a:r>
              <a:rPr lang="en-US"/>
              <a:t>(</a:t>
            </a:r>
            <a:r>
              <a:rPr lang="en-US" b="1"/>
              <a:t>AKO</a:t>
            </a:r>
            <a:r>
              <a:rPr lang="en-US"/>
              <a:t>) berarti “jenis dari” dan merelasikan antara suatu kelas dengan kelas lainnya. AKO merelasikan kelas individu ke kelas induk dari kelas-kelas dimana individu tersebut merupakan kelas anak.</a:t>
            </a:r>
          </a:p>
          <a:p>
            <a:pPr lvl="1">
              <a:spcBef>
                <a:spcPts val="600"/>
              </a:spcBef>
            </a:pPr>
            <a:r>
              <a:rPr lang="en-US" b="1"/>
              <a:t>HAS-A</a:t>
            </a:r>
            <a:r>
              <a:rPr lang="en-US"/>
              <a:t> berarti “mempunyai” yang merelasikan suatu kelas menjadi sub kelas. HAS-A berlawanan dengan AKO dan sering digunakan untuk merelasikan suatu objek kebagian dari objek.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34694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429969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0680B5D0-24EC-465A-A0E6-C4DF951E0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1714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0BF1B50-A83E-4ED6-A2AA-C943C1F89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928117"/>
            <a:ext cx="776325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F31E8B2-210B-4B90-83BB-3B180732E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4102" y="1110053"/>
            <a:ext cx="2539778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150076" y="1432223"/>
            <a:ext cx="2113813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4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Contoh semantic network (1)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B387409-2B98-40F8-A65F-EF7CF989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5780565"/>
            <a:ext cx="776325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9E5F284-A588-4AE7-A36D-1C93E4FD0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5190" y="5257800"/>
            <a:ext cx="810678" cy="1080902"/>
            <a:chOff x="9685338" y="4460675"/>
            <a:chExt cx="1080904" cy="1080902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5D7D540-5CF2-4FC1-BE53-277CC22C0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916C9AA0-DC0C-49A1-ACDF-10BD6D739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6627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0" t="23303" r="32263" b="20470"/>
          <a:stretch>
            <a:fillRect/>
          </a:stretch>
        </p:blipFill>
        <p:spPr bwMode="auto">
          <a:xfrm>
            <a:off x="690625" y="1762058"/>
            <a:ext cx="4973808" cy="32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0" t="40157" r="43359" b="25391"/>
          <a:stretch>
            <a:fillRect/>
          </a:stretch>
        </p:blipFill>
        <p:spPr bwMode="auto">
          <a:xfrm>
            <a:off x="1042988" y="274638"/>
            <a:ext cx="48244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1" t="19485" r="30630" b="24406"/>
          <a:stretch>
            <a:fillRect/>
          </a:stretch>
        </p:blipFill>
        <p:spPr bwMode="auto">
          <a:xfrm>
            <a:off x="2289175" y="2795588"/>
            <a:ext cx="6854825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KASUS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6" t="40157" r="33951" b="33266"/>
          <a:stretch>
            <a:fillRect/>
          </a:stretch>
        </p:blipFill>
        <p:spPr bwMode="auto">
          <a:xfrm>
            <a:off x="1042988" y="1584325"/>
            <a:ext cx="489743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45078" r="26202" b="27361"/>
          <a:stretch>
            <a:fillRect/>
          </a:stretch>
        </p:blipFill>
        <p:spPr bwMode="auto">
          <a:xfrm>
            <a:off x="1042988" y="3544888"/>
            <a:ext cx="74898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BCFFB95F-D901-4937-8084-8A7BAA84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7232" y="0"/>
            <a:ext cx="326676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359832" y="639763"/>
            <a:ext cx="2284555" cy="5177377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500" i="1"/>
              <a:t>(Exception Handling)</a:t>
            </a:r>
            <a:endParaRPr lang="en-US" sz="350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0F473BD-3FD3-4548-A8F5-11D3C9CB8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91E02ED-3E2E-4396-B6DE-5F93F2F1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8F088F5-B4E7-43B9-88F4-8667026E4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29701" name="Content Placeholder 2">
            <a:extLst>
              <a:ext uri="{FF2B5EF4-FFF2-40B4-BE49-F238E27FC236}">
                <a16:creationId xmlns:a16="http://schemas.microsoft.com/office/drawing/2014/main" id="{C1FD808B-F60F-4E07-A71D-BFFAF3FDCF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690144"/>
              </p:ext>
            </p:extLst>
          </p:nvPr>
        </p:nvGraphicFramePr>
        <p:xfrm>
          <a:off x="466725" y="639763"/>
          <a:ext cx="4929187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5000"/>
          </a:xfrm>
        </p:spPr>
        <p:txBody>
          <a:bodyPr/>
          <a:lstStyle/>
          <a:p>
            <a:pPr eaLnBrk="1" hangingPunct="1"/>
            <a:r>
              <a:rPr lang="en-US" sz="3200">
                <a:latin typeface="Verdana" panose="020B0604030504040204" pitchFamily="34" charset="0"/>
              </a:rPr>
              <a:t>Contoh Semantic Network (2)</a:t>
            </a: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" t="6113" r="2951" b="9631"/>
          <a:stretch>
            <a:fillRect/>
          </a:stretch>
        </p:blipFill>
        <p:spPr>
          <a:xfrm>
            <a:off x="1522413" y="1500188"/>
            <a:ext cx="7010400" cy="46482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Aturan Produksi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950913" y="1417638"/>
            <a:ext cx="8229600" cy="510698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400"/>
              <a:t>Paling populer (sejak tahun 1943-Post, 1957-Chomsky, 1972-Alan Newell)</a:t>
            </a:r>
          </a:p>
        </p:txBody>
      </p:sp>
      <p:pic>
        <p:nvPicPr>
          <p:cNvPr id="3277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37202" r="28969" b="8656"/>
          <a:stretch>
            <a:fillRect/>
          </a:stretch>
        </p:blipFill>
        <p:spPr bwMode="auto">
          <a:xfrm>
            <a:off x="1116013" y="2571750"/>
            <a:ext cx="756602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9" t="13782" r="29160" b="20268"/>
          <a:stretch>
            <a:fillRect/>
          </a:stretch>
        </p:blipFill>
        <p:spPr bwMode="auto">
          <a:xfrm>
            <a:off x="1258888" y="620713"/>
            <a:ext cx="7705725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2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1" t="12798" r="36354" b="52750"/>
          <a:stretch>
            <a:fillRect/>
          </a:stretch>
        </p:blipFill>
        <p:spPr bwMode="auto">
          <a:xfrm>
            <a:off x="1331913" y="1773238"/>
            <a:ext cx="662463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8" t="14563" r="35057" b="33266"/>
          <a:stretch>
            <a:fillRect/>
          </a:stretch>
        </p:blipFill>
        <p:spPr bwMode="auto">
          <a:xfrm>
            <a:off x="1042988" y="287338"/>
            <a:ext cx="6284912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5" t="31410" r="39719" b="44069"/>
          <a:stretch>
            <a:fillRect/>
          </a:stretch>
        </p:blipFill>
        <p:spPr bwMode="auto">
          <a:xfrm>
            <a:off x="3779838" y="3594100"/>
            <a:ext cx="54927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Type of Knowledge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2013293"/>
            <a:ext cx="75438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173" name="Content Placeholder 2">
            <a:extLst>
              <a:ext uri="{FF2B5EF4-FFF2-40B4-BE49-F238E27FC236}">
                <a16:creationId xmlns:a16="http://schemas.microsoft.com/office/drawing/2014/main" id="{F5973ECC-840F-432E-B8B4-258827A977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617713"/>
              </p:ext>
            </p:extLst>
          </p:nvPr>
        </p:nvGraphicFramePr>
        <p:xfrm>
          <a:off x="802481" y="2385390"/>
          <a:ext cx="75438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FCA88C2-C73C-4062-A097-8FBCE3090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981C21-E132-4402-B31B-D725C1CE7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203" y="653241"/>
            <a:ext cx="818159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685C77-4E84-486A-9AE5-F3635BE98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201" y="822324"/>
            <a:ext cx="3862197" cy="5228279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1465790"/>
            <a:ext cx="2895599" cy="3941345"/>
          </a:xfrm>
        </p:spPr>
        <p:txBody>
          <a:bodyPr>
            <a:normAutofit/>
          </a:bodyPr>
          <a:lstStyle/>
          <a:p>
            <a:r>
              <a:rPr lang="en-US" sz="5200"/>
              <a:t>Tugas Kelompok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3299" y="1359090"/>
            <a:ext cx="3849499" cy="4048046"/>
          </a:xfrm>
        </p:spPr>
        <p:txBody>
          <a:bodyPr anchor="ctr">
            <a:normAutofit/>
          </a:bodyPr>
          <a:lstStyle/>
          <a:p>
            <a:r>
              <a:rPr lang="en-US" sz="1500" err="1"/>
              <a:t>Carilah</a:t>
            </a:r>
            <a:r>
              <a:rPr lang="en-US" sz="1500"/>
              <a:t> </a:t>
            </a:r>
            <a:r>
              <a:rPr lang="en-US" sz="1500" err="1"/>
              <a:t>jurnal</a:t>
            </a:r>
            <a:r>
              <a:rPr lang="en-US" sz="1500"/>
              <a:t> </a:t>
            </a:r>
            <a:r>
              <a:rPr lang="en-US" sz="1500" err="1"/>
              <a:t>atau</a:t>
            </a:r>
            <a:r>
              <a:rPr lang="en-US" sz="1500"/>
              <a:t> </a:t>
            </a:r>
            <a:r>
              <a:rPr lang="en-US" sz="1500" err="1"/>
              <a:t>artikel</a:t>
            </a:r>
            <a:r>
              <a:rPr lang="en-US" sz="1500"/>
              <a:t> </a:t>
            </a:r>
            <a:r>
              <a:rPr lang="en-US" sz="1500" err="1"/>
              <a:t>ilmiah</a:t>
            </a:r>
            <a:r>
              <a:rPr lang="en-US" sz="1500"/>
              <a:t> </a:t>
            </a:r>
            <a:r>
              <a:rPr lang="en-US" sz="1500" err="1"/>
              <a:t>baik</a:t>
            </a:r>
            <a:r>
              <a:rPr lang="en-US" sz="1500"/>
              <a:t> </a:t>
            </a:r>
            <a:r>
              <a:rPr lang="en-US" sz="1500" err="1"/>
              <a:t>nasional</a:t>
            </a:r>
            <a:r>
              <a:rPr lang="en-US" sz="1500"/>
              <a:t> </a:t>
            </a:r>
            <a:r>
              <a:rPr lang="en-US" sz="1500" err="1"/>
              <a:t>ataupun</a:t>
            </a:r>
            <a:r>
              <a:rPr lang="en-US" sz="1500"/>
              <a:t> </a:t>
            </a:r>
            <a:r>
              <a:rPr lang="en-US" sz="1500" err="1"/>
              <a:t>internasional</a:t>
            </a:r>
            <a:r>
              <a:rPr lang="en-US" sz="1500"/>
              <a:t> yang </a:t>
            </a:r>
            <a:r>
              <a:rPr lang="en-US" sz="1500" err="1"/>
              <a:t>membahas</a:t>
            </a:r>
            <a:r>
              <a:rPr lang="en-US" sz="1500"/>
              <a:t> </a:t>
            </a:r>
            <a:r>
              <a:rPr lang="en-US" sz="1500" err="1"/>
              <a:t>tentang</a:t>
            </a:r>
            <a:r>
              <a:rPr lang="en-US" sz="1500"/>
              <a:t> </a:t>
            </a:r>
            <a:r>
              <a:rPr lang="en-US" sz="1500" err="1"/>
              <a:t>representasi</a:t>
            </a:r>
            <a:r>
              <a:rPr lang="en-US" sz="1500"/>
              <a:t> </a:t>
            </a:r>
            <a:r>
              <a:rPr lang="en-US" sz="1500" err="1"/>
              <a:t>pengetahuan</a:t>
            </a:r>
            <a:r>
              <a:rPr lang="en-US" sz="1500"/>
              <a:t> AI. </a:t>
            </a:r>
            <a:r>
              <a:rPr lang="en-US" sz="1500" err="1"/>
              <a:t>Artikel</a:t>
            </a:r>
            <a:r>
              <a:rPr lang="en-US" sz="1500"/>
              <a:t> </a:t>
            </a:r>
            <a:r>
              <a:rPr lang="en-US" sz="1500" err="1"/>
              <a:t>dapat</a:t>
            </a:r>
            <a:r>
              <a:rPr lang="en-US" sz="1500"/>
              <a:t> </a:t>
            </a:r>
            <a:r>
              <a:rPr lang="en-US" sz="1500" err="1"/>
              <a:t>berisi</a:t>
            </a:r>
            <a:r>
              <a:rPr lang="en-US" sz="1500"/>
              <a:t> </a:t>
            </a:r>
            <a:r>
              <a:rPr lang="en-US" sz="1500" err="1"/>
              <a:t>tentang</a:t>
            </a:r>
            <a:endParaRPr lang="en-US" sz="1500"/>
          </a:p>
          <a:p>
            <a:pPr lvl="1"/>
            <a:r>
              <a:rPr lang="en-US" sz="1500"/>
              <a:t>knowledge representation</a:t>
            </a:r>
          </a:p>
          <a:p>
            <a:pPr lvl="1"/>
            <a:r>
              <a:rPr lang="en-US" sz="1500"/>
              <a:t>Unification </a:t>
            </a:r>
          </a:p>
          <a:p>
            <a:pPr lvl="1"/>
            <a:r>
              <a:rPr lang="en-US" sz="1500"/>
              <a:t>Constrain satisfaction problem</a:t>
            </a:r>
          </a:p>
          <a:p>
            <a:pPr lvl="1"/>
            <a:r>
              <a:rPr lang="en-US" sz="1500" err="1"/>
              <a:t>Kasus</a:t>
            </a:r>
            <a:r>
              <a:rPr lang="en-US" sz="1500"/>
              <a:t> forward – backward chaining</a:t>
            </a:r>
          </a:p>
          <a:p>
            <a:r>
              <a:rPr lang="en-US" sz="1500"/>
              <a:t>Review </a:t>
            </a:r>
            <a:r>
              <a:rPr lang="en-US" sz="1500" err="1"/>
              <a:t>jurnal</a:t>
            </a:r>
            <a:r>
              <a:rPr lang="en-US" sz="1500"/>
              <a:t> / </a:t>
            </a:r>
            <a:r>
              <a:rPr lang="en-US" sz="1500" err="1"/>
              <a:t>artikel</a:t>
            </a:r>
            <a:r>
              <a:rPr lang="en-US" sz="1500"/>
              <a:t> </a:t>
            </a:r>
            <a:r>
              <a:rPr lang="en-US" sz="1500" err="1"/>
              <a:t>tersebut</a:t>
            </a:r>
            <a:r>
              <a:rPr lang="en-US" sz="1500"/>
              <a:t> </a:t>
            </a:r>
            <a:r>
              <a:rPr lang="en-US" sz="1500" err="1"/>
              <a:t>sesuai</a:t>
            </a:r>
            <a:r>
              <a:rPr lang="en-US" sz="1500"/>
              <a:t> </a:t>
            </a:r>
            <a:r>
              <a:rPr lang="en-US" sz="1500" err="1"/>
              <a:t>pemahaman</a:t>
            </a:r>
            <a:r>
              <a:rPr lang="en-US" sz="1500"/>
              <a:t> </a:t>
            </a:r>
            <a:r>
              <a:rPr lang="en-US" sz="1500" err="1"/>
              <a:t>anda</a:t>
            </a:r>
            <a:r>
              <a:rPr lang="en-US" sz="1500"/>
              <a:t> </a:t>
            </a:r>
            <a:r>
              <a:rPr lang="en-US" sz="1500" err="1"/>
              <a:t>sendiri</a:t>
            </a:r>
            <a:r>
              <a:rPr lang="en-US" sz="1500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5C1C3E-5158-47F3-8FD9-14B22C3E6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203" y="6121662"/>
            <a:ext cx="818159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79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BCFFB95F-D901-4937-8084-8A7BAA84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7232" y="0"/>
            <a:ext cx="326676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359832" y="639763"/>
            <a:ext cx="2284555" cy="5177377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/>
              <a:t>Kategori Pengetahuan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0F473BD-3FD3-4548-A8F5-11D3C9CB8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91E02ED-3E2E-4396-B6DE-5F93F2F1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8F088F5-B4E7-43B9-88F4-8667026E4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8197" name="Content Placeholder 2">
            <a:extLst>
              <a:ext uri="{FF2B5EF4-FFF2-40B4-BE49-F238E27FC236}">
                <a16:creationId xmlns:a16="http://schemas.microsoft.com/office/drawing/2014/main" id="{C5ECCFE8-A831-4373-A626-CFC8A9A166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810236"/>
              </p:ext>
            </p:extLst>
          </p:nvPr>
        </p:nvGraphicFramePr>
        <p:xfrm>
          <a:off x="466725" y="639763"/>
          <a:ext cx="4929187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6" t="10626" r="27863" b="28345"/>
          <a:stretch>
            <a:fillRect/>
          </a:stretch>
        </p:blipFill>
        <p:spPr bwMode="auto">
          <a:xfrm>
            <a:off x="1116013" y="620713"/>
            <a:ext cx="7777162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06450" y="333375"/>
            <a:ext cx="8229600" cy="635000"/>
          </a:xfrm>
        </p:spPr>
        <p:txBody>
          <a:bodyPr/>
          <a:lstStyle/>
          <a:p>
            <a:pPr eaLnBrk="1" hangingPunct="1"/>
            <a:r>
              <a:rPr lang="en-US" sz="3200">
                <a:latin typeface="Verdana" panose="020B0604030504040204" pitchFamily="34" charset="0"/>
              </a:rPr>
              <a:t>Knowledge pada Sistem Pakar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28688" y="1295400"/>
            <a:ext cx="7286625" cy="18478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>
                <a:latin typeface="Trebuchet MS" panose="020B0603020202020204" pitchFamily="34" charset="0"/>
              </a:rPr>
              <a:t>Langkah teknis pertama  dalam membangun  sebuah  sistem pakar.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Trebuchet MS" panose="020B0603020202020204" pitchFamily="34" charset="0"/>
              </a:rPr>
              <a:t>Digunakan untuk mekanisme inferensi untuk penjelasan dan kesimpulan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1187450" y="3000375"/>
            <a:ext cx="6742113" cy="3095625"/>
            <a:chOff x="768" y="1584"/>
            <a:chExt cx="3932" cy="1632"/>
          </a:xfrm>
        </p:grpSpPr>
        <p:grpSp>
          <p:nvGrpSpPr>
            <p:cNvPr id="10245" name="Group 5"/>
            <p:cNvGrpSpPr>
              <a:grpSpLocks/>
            </p:cNvGrpSpPr>
            <p:nvPr/>
          </p:nvGrpSpPr>
          <p:grpSpPr bwMode="auto">
            <a:xfrm>
              <a:off x="768" y="1584"/>
              <a:ext cx="3932" cy="1608"/>
              <a:chOff x="816" y="1296"/>
              <a:chExt cx="3932" cy="1608"/>
            </a:xfrm>
          </p:grpSpPr>
          <p:grpSp>
            <p:nvGrpSpPr>
              <p:cNvPr id="10247" name="Group 6"/>
              <p:cNvGrpSpPr>
                <a:grpSpLocks/>
              </p:cNvGrpSpPr>
              <p:nvPr/>
            </p:nvGrpSpPr>
            <p:grpSpPr bwMode="auto">
              <a:xfrm>
                <a:off x="1440" y="1584"/>
                <a:ext cx="2544" cy="1320"/>
                <a:chOff x="3780" y="2700"/>
                <a:chExt cx="4500" cy="1621"/>
              </a:xfrm>
            </p:grpSpPr>
            <p:sp>
              <p:nvSpPr>
                <p:cNvPr id="10251" name="Rectangle 7"/>
                <p:cNvSpPr>
                  <a:spLocks noChangeArrowheads="1"/>
                </p:cNvSpPr>
                <p:nvPr/>
              </p:nvSpPr>
              <p:spPr bwMode="auto">
                <a:xfrm>
                  <a:off x="4320" y="2700"/>
                  <a:ext cx="3420" cy="1621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/>
                </a:p>
              </p:txBody>
            </p:sp>
            <p:sp>
              <p:nvSpPr>
                <p:cNvPr id="1025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500" y="2880"/>
                  <a:ext cx="1440" cy="126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1200"/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sz="1200"/>
                    <a:t>Knowledge base</a:t>
                  </a:r>
                  <a:endParaRPr lang="en-US" sz="1800"/>
                </a:p>
              </p:txBody>
            </p:sp>
            <p:sp>
              <p:nvSpPr>
                <p:cNvPr id="1025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6120" y="2880"/>
                  <a:ext cx="1440" cy="126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1200"/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sz="1200"/>
                    <a:t>Inference mechanism</a:t>
                  </a:r>
                  <a:endParaRPr lang="en-US" sz="1800"/>
                </a:p>
              </p:txBody>
            </p:sp>
            <p:sp>
              <p:nvSpPr>
                <p:cNvPr id="10254" name="Line 10"/>
                <p:cNvSpPr>
                  <a:spLocks noChangeShapeType="1"/>
                </p:cNvSpPr>
                <p:nvPr/>
              </p:nvSpPr>
              <p:spPr bwMode="auto">
                <a:xfrm>
                  <a:off x="3780" y="3060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5" name="Line 11"/>
                <p:cNvSpPr>
                  <a:spLocks noChangeShapeType="1"/>
                </p:cNvSpPr>
                <p:nvPr/>
              </p:nvSpPr>
              <p:spPr bwMode="auto">
                <a:xfrm>
                  <a:off x="3780" y="3420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6" name="Line 12"/>
                <p:cNvSpPr>
                  <a:spLocks noChangeShapeType="1"/>
                </p:cNvSpPr>
                <p:nvPr/>
              </p:nvSpPr>
              <p:spPr bwMode="auto">
                <a:xfrm>
                  <a:off x="3780" y="3780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7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7740" y="3060"/>
                  <a:ext cx="540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8" name="Line 14"/>
                <p:cNvSpPr>
                  <a:spLocks noChangeShapeType="1"/>
                </p:cNvSpPr>
                <p:nvPr/>
              </p:nvSpPr>
              <p:spPr bwMode="auto">
                <a:xfrm>
                  <a:off x="7740" y="3420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9" name="Line 15"/>
                <p:cNvSpPr>
                  <a:spLocks noChangeShapeType="1"/>
                </p:cNvSpPr>
                <p:nvPr/>
              </p:nvSpPr>
              <p:spPr bwMode="auto">
                <a:xfrm>
                  <a:off x="7740" y="3780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248" name="Text Box 16"/>
              <p:cNvSpPr txBox="1">
                <a:spLocks noChangeArrowheads="1"/>
              </p:cNvSpPr>
              <p:nvPr/>
            </p:nvSpPr>
            <p:spPr bwMode="auto">
              <a:xfrm>
                <a:off x="2400" y="1296"/>
                <a:ext cx="7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1800"/>
                  <a:t>Computer</a:t>
                </a:r>
              </a:p>
            </p:txBody>
          </p:sp>
          <p:sp>
            <p:nvSpPr>
              <p:cNvPr id="10249" name="Text Box 17"/>
              <p:cNvSpPr txBox="1">
                <a:spLocks noChangeArrowheads="1"/>
              </p:cNvSpPr>
              <p:nvPr/>
            </p:nvSpPr>
            <p:spPr bwMode="auto">
              <a:xfrm>
                <a:off x="816" y="2016"/>
                <a:ext cx="50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1800"/>
                  <a:t>Inputs</a:t>
                </a:r>
              </a:p>
            </p:txBody>
          </p:sp>
          <p:sp>
            <p:nvSpPr>
              <p:cNvPr id="10250" name="Text Box 18"/>
              <p:cNvSpPr txBox="1">
                <a:spLocks noChangeArrowheads="1"/>
              </p:cNvSpPr>
              <p:nvPr/>
            </p:nvSpPr>
            <p:spPr bwMode="auto">
              <a:xfrm>
                <a:off x="4128" y="2016"/>
                <a:ext cx="62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1800"/>
                  <a:t>Outputs</a:t>
                </a:r>
              </a:p>
            </p:txBody>
          </p:sp>
        </p:grpSp>
        <p:sp>
          <p:nvSpPr>
            <p:cNvPr id="10246" name="Oval 19"/>
            <p:cNvSpPr>
              <a:spLocks noChangeArrowheads="1"/>
            </p:cNvSpPr>
            <p:nvPr/>
          </p:nvSpPr>
          <p:spPr bwMode="auto">
            <a:xfrm>
              <a:off x="1728" y="1824"/>
              <a:ext cx="960" cy="139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8" y="0"/>
            <a:ext cx="3486126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1" y="643466"/>
            <a:ext cx="2764734" cy="5528734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>
                <a:solidFill>
                  <a:srgbClr val="FFFFFF"/>
                </a:solidFill>
              </a:rPr>
              <a:t>WHY 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790335" y="599768"/>
            <a:ext cx="4555850" cy="5572432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/>
              <a:t>Why </a:t>
            </a:r>
            <a:r>
              <a:rPr lang="en-US" b="1"/>
              <a:t>knowledge representation</a:t>
            </a:r>
            <a:r>
              <a:rPr lang="en-US"/>
              <a:t> rather than </a:t>
            </a:r>
            <a:r>
              <a:rPr lang="en-US" b="1"/>
              <a:t>information representation</a:t>
            </a:r>
            <a:r>
              <a:rPr lang="en-US"/>
              <a:t>?</a:t>
            </a:r>
          </a:p>
          <a:p>
            <a:pPr lvl="1" eaLnBrk="1" hangingPunct="1"/>
            <a:r>
              <a:rPr lang="en-US"/>
              <a:t>Database merepresentasikan data secara sederhana: string, number, boolean</a:t>
            </a:r>
          </a:p>
          <a:p>
            <a:pPr lvl="1" eaLnBrk="1" hangingPunct="1"/>
            <a:r>
              <a:rPr lang="en-US"/>
              <a:t>Pengetahuan lebih kompleks, seperti proses, prosedur, aksi, waktu, tujuan dan penalaran  </a:t>
            </a:r>
          </a:p>
          <a:p>
            <a:pPr lvl="1" eaLnBrk="1" hangingPunct="1"/>
            <a:r>
              <a:rPr lang="en-US"/>
              <a:t>Knowledge should be collected, codified, and organized in systematic order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BCFFB95F-D901-4937-8084-8A7BAA84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7232" y="0"/>
            <a:ext cx="326676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359832" y="639763"/>
            <a:ext cx="2284555" cy="5177377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500"/>
              <a:t>JENIS - JENIS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0F473BD-3FD3-4548-A8F5-11D3C9CB8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91E02ED-3E2E-4396-B6DE-5F93F2F1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8F088F5-B4E7-43B9-88F4-8667026E4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2293" name="Content Placeholder 2">
            <a:extLst>
              <a:ext uri="{FF2B5EF4-FFF2-40B4-BE49-F238E27FC236}">
                <a16:creationId xmlns:a16="http://schemas.microsoft.com/office/drawing/2014/main" id="{E42595DD-377F-4DFB-A46C-21FEE4F5A7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04529"/>
              </p:ext>
            </p:extLst>
          </p:nvPr>
        </p:nvGraphicFramePr>
        <p:xfrm>
          <a:off x="466725" y="639763"/>
          <a:ext cx="4929187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pPr eaLnBrk="1" hangingPunct="1"/>
            <a:r>
              <a:rPr lang="en-US"/>
              <a:t>Logika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2013293"/>
            <a:ext cx="75438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317" name="Rectangle 3">
            <a:extLst>
              <a:ext uri="{FF2B5EF4-FFF2-40B4-BE49-F238E27FC236}">
                <a16:creationId xmlns:a16="http://schemas.microsoft.com/office/drawing/2014/main" id="{D2BF0A56-2918-48D9-A29E-18655F0DD5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0945097"/>
              </p:ext>
            </p:extLst>
          </p:nvPr>
        </p:nvGraphicFramePr>
        <p:xfrm>
          <a:off x="802481" y="2385390"/>
          <a:ext cx="75438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896</Words>
  <Application>Microsoft Macintosh PowerPoint</Application>
  <PresentationFormat>On-screen Show (4:3)</PresentationFormat>
  <Paragraphs>136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Rockwell</vt:lpstr>
      <vt:lpstr>Rockwell Condensed</vt:lpstr>
      <vt:lpstr>Rockwell Extra Bold</vt:lpstr>
      <vt:lpstr>Trebuchet MS</vt:lpstr>
      <vt:lpstr>Verdana</vt:lpstr>
      <vt:lpstr>Wingdings</vt:lpstr>
      <vt:lpstr>Wood Type</vt:lpstr>
      <vt:lpstr>Equation</vt:lpstr>
      <vt:lpstr>KNOWLEDGE REPRESENTATION</vt:lpstr>
      <vt:lpstr>Knowledge </vt:lpstr>
      <vt:lpstr>Type of Knowledge</vt:lpstr>
      <vt:lpstr>Kategori Pengetahuan</vt:lpstr>
      <vt:lpstr>PowerPoint Presentation</vt:lpstr>
      <vt:lpstr>Knowledge pada Sistem Pakar</vt:lpstr>
      <vt:lpstr>WHY ?</vt:lpstr>
      <vt:lpstr>JENIS - JENIS</vt:lpstr>
      <vt:lpstr>Logika</vt:lpstr>
      <vt:lpstr>Contoh Deduktif - Induktif</vt:lpstr>
      <vt:lpstr>Logic: Predicate Logic (1)</vt:lpstr>
      <vt:lpstr>Logic: Predicate Logic (4)</vt:lpstr>
      <vt:lpstr>Script</vt:lpstr>
      <vt:lpstr>Schemas: Scripts (2)</vt:lpstr>
      <vt:lpstr>Frame</vt:lpstr>
      <vt:lpstr>Frames (2)</vt:lpstr>
      <vt:lpstr>Frames (3)</vt:lpstr>
      <vt:lpstr>Sematic Network</vt:lpstr>
      <vt:lpstr>Sematic Network (2)</vt:lpstr>
      <vt:lpstr>Sematic Network (3)</vt:lpstr>
      <vt:lpstr>Contoh semantic network (1)</vt:lpstr>
      <vt:lpstr>PowerPoint Presentation</vt:lpstr>
      <vt:lpstr>KASUS</vt:lpstr>
      <vt:lpstr>(Exception Handling)</vt:lpstr>
      <vt:lpstr>Contoh Semantic Network (2)</vt:lpstr>
      <vt:lpstr>Aturan Produksi</vt:lpstr>
      <vt:lpstr>PowerPoint Presentation</vt:lpstr>
      <vt:lpstr>PowerPoint Presentation</vt:lpstr>
      <vt:lpstr>PowerPoint Presentation</vt:lpstr>
      <vt:lpstr>Tugas Kelompok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REPRESENTATION</dc:title>
  <dc:creator>Sri Supatmi</dc:creator>
  <cp:lastModifiedBy>Sri Supatmi</cp:lastModifiedBy>
  <cp:revision>1</cp:revision>
  <dcterms:created xsi:type="dcterms:W3CDTF">2020-03-30T01:08:46Z</dcterms:created>
  <dcterms:modified xsi:type="dcterms:W3CDTF">2020-03-30T01:09:12Z</dcterms:modified>
</cp:coreProperties>
</file>