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1"/>
  </p:sldMasterIdLst>
  <p:notesMasterIdLst>
    <p:notesMasterId r:id="rId42"/>
  </p:notesMasterIdLst>
  <p:handoutMasterIdLst>
    <p:handoutMasterId r:id="rId43"/>
  </p:handoutMasterIdLst>
  <p:sldIdLst>
    <p:sldId id="257" r:id="rId2"/>
    <p:sldId id="353" r:id="rId3"/>
    <p:sldId id="267" r:id="rId4"/>
    <p:sldId id="268" r:id="rId5"/>
    <p:sldId id="327" r:id="rId6"/>
    <p:sldId id="329" r:id="rId7"/>
    <p:sldId id="330" r:id="rId8"/>
    <p:sldId id="355" r:id="rId9"/>
    <p:sldId id="332" r:id="rId10"/>
    <p:sldId id="333" r:id="rId11"/>
    <p:sldId id="334" r:id="rId12"/>
    <p:sldId id="351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16" r:id="rId30"/>
    <p:sldId id="318" r:id="rId31"/>
    <p:sldId id="317" r:id="rId32"/>
    <p:sldId id="319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9" autoAdjust="0"/>
    <p:restoredTop sz="90937"/>
  </p:normalViewPr>
  <p:slideViewPr>
    <p:cSldViewPr>
      <p:cViewPr varScale="1">
        <p:scale>
          <a:sx n="97" d="100"/>
          <a:sy n="97" d="100"/>
        </p:scale>
        <p:origin x="9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4211C-B582-4BCA-90F7-AFB6AB14DC16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C999108-E9A9-4264-B46B-A3704E316630}">
      <dgm:prSet/>
      <dgm:spPr/>
      <dgm:t>
        <a:bodyPr/>
        <a:lstStyle/>
        <a:p>
          <a:r>
            <a:rPr lang="en-US"/>
            <a:t>Cara penyelesaian masalah dengan cara merepresentasikan masalah ke dalam basis pengetahuan menggunakan logic atau bahasa formal.</a:t>
          </a:r>
        </a:p>
      </dgm:t>
    </dgm:pt>
    <dgm:pt modelId="{8CA51E08-904D-4152-AAEB-ACC1BFBECFCE}" type="parTrans" cxnId="{CBC51B00-5C96-42E3-A41B-C0E7B3D6A0FB}">
      <dgm:prSet/>
      <dgm:spPr/>
      <dgm:t>
        <a:bodyPr/>
        <a:lstStyle/>
        <a:p>
          <a:endParaRPr lang="en-US"/>
        </a:p>
      </dgm:t>
    </dgm:pt>
    <dgm:pt modelId="{131B4985-C6C9-4075-823D-7E953502F7AE}" type="sibTrans" cxnId="{CBC51B00-5C96-42E3-A41B-C0E7B3D6A0FB}">
      <dgm:prSet/>
      <dgm:spPr/>
      <dgm:t>
        <a:bodyPr/>
        <a:lstStyle/>
        <a:p>
          <a:endParaRPr lang="en-US"/>
        </a:p>
      </dgm:t>
    </dgm:pt>
    <dgm:pt modelId="{23847F5C-26C7-42A5-BDCF-38AF66197A2B}">
      <dgm:prSet/>
      <dgm:spPr/>
      <dgm:t>
        <a:bodyPr/>
        <a:lstStyle/>
        <a:p>
          <a:r>
            <a:rPr lang="en-US"/>
            <a:t>Pendekatan </a:t>
          </a:r>
        </a:p>
      </dgm:t>
    </dgm:pt>
    <dgm:pt modelId="{323496C2-881A-4A7B-B080-D7EA477589FB}" type="parTrans" cxnId="{FB0118FA-5F1C-4789-A3C9-8E31FA573D17}">
      <dgm:prSet/>
      <dgm:spPr/>
      <dgm:t>
        <a:bodyPr/>
        <a:lstStyle/>
        <a:p>
          <a:endParaRPr lang="en-US"/>
        </a:p>
      </dgm:t>
    </dgm:pt>
    <dgm:pt modelId="{BF916B89-AF19-406B-B00C-E24C83B87E55}" type="sibTrans" cxnId="{FB0118FA-5F1C-4789-A3C9-8E31FA573D17}">
      <dgm:prSet/>
      <dgm:spPr/>
      <dgm:t>
        <a:bodyPr/>
        <a:lstStyle/>
        <a:p>
          <a:endParaRPr lang="en-US"/>
        </a:p>
      </dgm:t>
    </dgm:pt>
    <dgm:pt modelId="{D199AC0F-AA7A-4EA3-A6CD-36D037A7DD60}">
      <dgm:prSet/>
      <dgm:spPr/>
      <dgm:t>
        <a:bodyPr/>
        <a:lstStyle/>
        <a:p>
          <a:r>
            <a:rPr lang="en-US"/>
            <a:t>Logika pasti (propotitional, first order/predicate)</a:t>
          </a:r>
        </a:p>
      </dgm:t>
    </dgm:pt>
    <dgm:pt modelId="{EC86C672-8C37-45AE-9BEF-3071C43CB920}" type="parTrans" cxnId="{7AB8D6A0-EA89-4024-B611-AB38C7F92B94}">
      <dgm:prSet/>
      <dgm:spPr/>
      <dgm:t>
        <a:bodyPr/>
        <a:lstStyle/>
        <a:p>
          <a:endParaRPr lang="en-US"/>
        </a:p>
      </dgm:t>
    </dgm:pt>
    <dgm:pt modelId="{89F18982-D254-48E6-AA40-88DDBEE2E268}" type="sibTrans" cxnId="{7AB8D6A0-EA89-4024-B611-AB38C7F92B94}">
      <dgm:prSet/>
      <dgm:spPr/>
      <dgm:t>
        <a:bodyPr/>
        <a:lstStyle/>
        <a:p>
          <a:endParaRPr lang="en-US"/>
        </a:p>
      </dgm:t>
    </dgm:pt>
    <dgm:pt modelId="{F07672B4-3CA5-4AB0-AC04-890CC2B01578}">
      <dgm:prSet/>
      <dgm:spPr/>
      <dgm:t>
        <a:bodyPr/>
        <a:lstStyle/>
        <a:p>
          <a:r>
            <a:rPr lang="en-US"/>
            <a:t>Logika tidak pasti (fuzzy logic)</a:t>
          </a:r>
        </a:p>
      </dgm:t>
    </dgm:pt>
    <dgm:pt modelId="{C3B0B739-141E-481E-8F7A-2629AC1C2299}" type="parTrans" cxnId="{4CADF982-9D17-43B6-94ED-C0E51F89DDFA}">
      <dgm:prSet/>
      <dgm:spPr/>
      <dgm:t>
        <a:bodyPr/>
        <a:lstStyle/>
        <a:p>
          <a:endParaRPr lang="en-US"/>
        </a:p>
      </dgm:t>
    </dgm:pt>
    <dgm:pt modelId="{3CDC88A7-8D15-4A3E-955D-974FDB22E74E}" type="sibTrans" cxnId="{4CADF982-9D17-43B6-94ED-C0E51F89DDFA}">
      <dgm:prSet/>
      <dgm:spPr/>
      <dgm:t>
        <a:bodyPr/>
        <a:lstStyle/>
        <a:p>
          <a:endParaRPr lang="en-US"/>
        </a:p>
      </dgm:t>
    </dgm:pt>
    <dgm:pt modelId="{5BDA49EE-DA47-A944-B053-267BDA3AEF14}" type="pres">
      <dgm:prSet presAssocID="{5574211C-B582-4BCA-90F7-AFB6AB14DC16}" presName="Name0" presStyleCnt="0">
        <dgm:presLayoutVars>
          <dgm:dir/>
          <dgm:animLvl val="lvl"/>
          <dgm:resizeHandles val="exact"/>
        </dgm:presLayoutVars>
      </dgm:prSet>
      <dgm:spPr/>
    </dgm:pt>
    <dgm:pt modelId="{C9F0FF3A-DEFD-C140-A18A-D9B43C5436DD}" type="pres">
      <dgm:prSet presAssocID="{23847F5C-26C7-42A5-BDCF-38AF66197A2B}" presName="boxAndChildren" presStyleCnt="0"/>
      <dgm:spPr/>
    </dgm:pt>
    <dgm:pt modelId="{6A220B92-8118-2542-A105-83F3A721A8D1}" type="pres">
      <dgm:prSet presAssocID="{23847F5C-26C7-42A5-BDCF-38AF66197A2B}" presName="parentTextBox" presStyleLbl="node1" presStyleIdx="0" presStyleCnt="2"/>
      <dgm:spPr/>
    </dgm:pt>
    <dgm:pt modelId="{393C076C-5531-FD47-95B1-89B3EDD3702E}" type="pres">
      <dgm:prSet presAssocID="{23847F5C-26C7-42A5-BDCF-38AF66197A2B}" presName="entireBox" presStyleLbl="node1" presStyleIdx="0" presStyleCnt="2"/>
      <dgm:spPr/>
    </dgm:pt>
    <dgm:pt modelId="{01A7FAC9-F525-2F49-A886-A487516FC9BB}" type="pres">
      <dgm:prSet presAssocID="{23847F5C-26C7-42A5-BDCF-38AF66197A2B}" presName="descendantBox" presStyleCnt="0"/>
      <dgm:spPr/>
    </dgm:pt>
    <dgm:pt modelId="{F5FDC3B3-CD16-2A44-988E-DD738DE18219}" type="pres">
      <dgm:prSet presAssocID="{D199AC0F-AA7A-4EA3-A6CD-36D037A7DD60}" presName="childTextBox" presStyleLbl="fgAccFollowNode1" presStyleIdx="0" presStyleCnt="2">
        <dgm:presLayoutVars>
          <dgm:bulletEnabled val="1"/>
        </dgm:presLayoutVars>
      </dgm:prSet>
      <dgm:spPr/>
    </dgm:pt>
    <dgm:pt modelId="{7240E242-74A2-A444-A8CC-739842E6D041}" type="pres">
      <dgm:prSet presAssocID="{F07672B4-3CA5-4AB0-AC04-890CC2B01578}" presName="childTextBox" presStyleLbl="fgAccFollowNode1" presStyleIdx="1" presStyleCnt="2">
        <dgm:presLayoutVars>
          <dgm:bulletEnabled val="1"/>
        </dgm:presLayoutVars>
      </dgm:prSet>
      <dgm:spPr/>
    </dgm:pt>
    <dgm:pt modelId="{6D03F047-66EE-F447-8F3F-0B7E404730BA}" type="pres">
      <dgm:prSet presAssocID="{131B4985-C6C9-4075-823D-7E953502F7AE}" presName="sp" presStyleCnt="0"/>
      <dgm:spPr/>
    </dgm:pt>
    <dgm:pt modelId="{B64221E9-BED5-D94B-A738-90CA72A718A3}" type="pres">
      <dgm:prSet presAssocID="{EC999108-E9A9-4264-B46B-A3704E316630}" presName="arrowAndChildren" presStyleCnt="0"/>
      <dgm:spPr/>
    </dgm:pt>
    <dgm:pt modelId="{CFB0C758-E97A-FA41-93BB-EFE505524F44}" type="pres">
      <dgm:prSet presAssocID="{EC999108-E9A9-4264-B46B-A3704E316630}" presName="parentTextArrow" presStyleLbl="node1" presStyleIdx="1" presStyleCnt="2"/>
      <dgm:spPr/>
    </dgm:pt>
  </dgm:ptLst>
  <dgm:cxnLst>
    <dgm:cxn modelId="{CBC51B00-5C96-42E3-A41B-C0E7B3D6A0FB}" srcId="{5574211C-B582-4BCA-90F7-AFB6AB14DC16}" destId="{EC999108-E9A9-4264-B46B-A3704E316630}" srcOrd="0" destOrd="0" parTransId="{8CA51E08-904D-4152-AAEB-ACC1BFBECFCE}" sibTransId="{131B4985-C6C9-4075-823D-7E953502F7AE}"/>
    <dgm:cxn modelId="{902EEE10-D7EA-F248-A129-D89791CB6A40}" type="presOf" srcId="{23847F5C-26C7-42A5-BDCF-38AF66197A2B}" destId="{393C076C-5531-FD47-95B1-89B3EDD3702E}" srcOrd="1" destOrd="0" presId="urn:microsoft.com/office/officeart/2005/8/layout/process4"/>
    <dgm:cxn modelId="{98643C23-7BB4-BE45-8939-92AF86650EC5}" type="presOf" srcId="{5574211C-B582-4BCA-90F7-AFB6AB14DC16}" destId="{5BDA49EE-DA47-A944-B053-267BDA3AEF14}" srcOrd="0" destOrd="0" presId="urn:microsoft.com/office/officeart/2005/8/layout/process4"/>
    <dgm:cxn modelId="{DC717423-E50B-DB43-9B18-23D88815F6A3}" type="presOf" srcId="{F07672B4-3CA5-4AB0-AC04-890CC2B01578}" destId="{7240E242-74A2-A444-A8CC-739842E6D041}" srcOrd="0" destOrd="0" presId="urn:microsoft.com/office/officeart/2005/8/layout/process4"/>
    <dgm:cxn modelId="{4CADF982-9D17-43B6-94ED-C0E51F89DDFA}" srcId="{23847F5C-26C7-42A5-BDCF-38AF66197A2B}" destId="{F07672B4-3CA5-4AB0-AC04-890CC2B01578}" srcOrd="1" destOrd="0" parTransId="{C3B0B739-141E-481E-8F7A-2629AC1C2299}" sibTransId="{3CDC88A7-8D15-4A3E-955D-974FDB22E74E}"/>
    <dgm:cxn modelId="{47A7308B-31DA-2F4F-A80F-5C46D9DE2E57}" type="presOf" srcId="{D199AC0F-AA7A-4EA3-A6CD-36D037A7DD60}" destId="{F5FDC3B3-CD16-2A44-988E-DD738DE18219}" srcOrd="0" destOrd="0" presId="urn:microsoft.com/office/officeart/2005/8/layout/process4"/>
    <dgm:cxn modelId="{72A1C78B-1465-C14E-84A1-C967F6C2F5AD}" type="presOf" srcId="{23847F5C-26C7-42A5-BDCF-38AF66197A2B}" destId="{6A220B92-8118-2542-A105-83F3A721A8D1}" srcOrd="0" destOrd="0" presId="urn:microsoft.com/office/officeart/2005/8/layout/process4"/>
    <dgm:cxn modelId="{7AB8D6A0-EA89-4024-B611-AB38C7F92B94}" srcId="{23847F5C-26C7-42A5-BDCF-38AF66197A2B}" destId="{D199AC0F-AA7A-4EA3-A6CD-36D037A7DD60}" srcOrd="0" destOrd="0" parTransId="{EC86C672-8C37-45AE-9BEF-3071C43CB920}" sibTransId="{89F18982-D254-48E6-AA40-88DDBEE2E268}"/>
    <dgm:cxn modelId="{625566CA-1447-1043-AA13-11FCC50E08CF}" type="presOf" srcId="{EC999108-E9A9-4264-B46B-A3704E316630}" destId="{CFB0C758-E97A-FA41-93BB-EFE505524F44}" srcOrd="0" destOrd="0" presId="urn:microsoft.com/office/officeart/2005/8/layout/process4"/>
    <dgm:cxn modelId="{FB0118FA-5F1C-4789-A3C9-8E31FA573D17}" srcId="{5574211C-B582-4BCA-90F7-AFB6AB14DC16}" destId="{23847F5C-26C7-42A5-BDCF-38AF66197A2B}" srcOrd="1" destOrd="0" parTransId="{323496C2-881A-4A7B-B080-D7EA477589FB}" sibTransId="{BF916B89-AF19-406B-B00C-E24C83B87E55}"/>
    <dgm:cxn modelId="{118F0240-9796-5C40-9F7B-32700DAF66BF}" type="presParOf" srcId="{5BDA49EE-DA47-A944-B053-267BDA3AEF14}" destId="{C9F0FF3A-DEFD-C140-A18A-D9B43C5436DD}" srcOrd="0" destOrd="0" presId="urn:microsoft.com/office/officeart/2005/8/layout/process4"/>
    <dgm:cxn modelId="{CE273E5E-DA72-1943-9A8F-ECDE7EF838BC}" type="presParOf" srcId="{C9F0FF3A-DEFD-C140-A18A-D9B43C5436DD}" destId="{6A220B92-8118-2542-A105-83F3A721A8D1}" srcOrd="0" destOrd="0" presId="urn:microsoft.com/office/officeart/2005/8/layout/process4"/>
    <dgm:cxn modelId="{F908795A-C561-1141-92B1-EF5E8BE0E7D3}" type="presParOf" srcId="{C9F0FF3A-DEFD-C140-A18A-D9B43C5436DD}" destId="{393C076C-5531-FD47-95B1-89B3EDD3702E}" srcOrd="1" destOrd="0" presId="urn:microsoft.com/office/officeart/2005/8/layout/process4"/>
    <dgm:cxn modelId="{76E64371-9C8B-3144-9AFA-38C01EE3F5FF}" type="presParOf" srcId="{C9F0FF3A-DEFD-C140-A18A-D9B43C5436DD}" destId="{01A7FAC9-F525-2F49-A886-A487516FC9BB}" srcOrd="2" destOrd="0" presId="urn:microsoft.com/office/officeart/2005/8/layout/process4"/>
    <dgm:cxn modelId="{9BD318A3-8949-404C-9CA7-DC6217C232FA}" type="presParOf" srcId="{01A7FAC9-F525-2F49-A886-A487516FC9BB}" destId="{F5FDC3B3-CD16-2A44-988E-DD738DE18219}" srcOrd="0" destOrd="0" presId="urn:microsoft.com/office/officeart/2005/8/layout/process4"/>
    <dgm:cxn modelId="{662BAD28-DE24-5541-AB6A-B487D5FB946B}" type="presParOf" srcId="{01A7FAC9-F525-2F49-A886-A487516FC9BB}" destId="{7240E242-74A2-A444-A8CC-739842E6D041}" srcOrd="1" destOrd="0" presId="urn:microsoft.com/office/officeart/2005/8/layout/process4"/>
    <dgm:cxn modelId="{C6FE71D7-4519-F84E-8FF1-24E73BFAB7DF}" type="presParOf" srcId="{5BDA49EE-DA47-A944-B053-267BDA3AEF14}" destId="{6D03F047-66EE-F447-8F3F-0B7E404730BA}" srcOrd="1" destOrd="0" presId="urn:microsoft.com/office/officeart/2005/8/layout/process4"/>
    <dgm:cxn modelId="{345AEB2D-60D8-8D48-BEDA-A3DE157DDF08}" type="presParOf" srcId="{5BDA49EE-DA47-A944-B053-267BDA3AEF14}" destId="{B64221E9-BED5-D94B-A738-90CA72A718A3}" srcOrd="2" destOrd="0" presId="urn:microsoft.com/office/officeart/2005/8/layout/process4"/>
    <dgm:cxn modelId="{32B6F4BF-8657-624C-A6C1-D5AF658B2E2A}" type="presParOf" srcId="{B64221E9-BED5-D94B-A738-90CA72A718A3}" destId="{CFB0C758-E97A-FA41-93BB-EFE505524F4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7DE8CE-A0C1-4003-8966-B7ADE4BABD35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4BBB0B5-E311-49A2-90AE-5FE6F3FE98CE}">
      <dgm:prSet/>
      <dgm:spPr/>
      <dgm:t>
        <a:bodyPr/>
        <a:lstStyle/>
        <a:p>
          <a:pPr>
            <a:defRPr b="1"/>
          </a:pPr>
          <a:r>
            <a:rPr lang="en-US"/>
            <a:t>symbols</a:t>
          </a:r>
        </a:p>
      </dgm:t>
    </dgm:pt>
    <dgm:pt modelId="{620D33F1-B575-4133-93B4-496FF4869F92}" type="parTrans" cxnId="{340A9CD2-DAD6-46D8-B32F-BD29CF887D26}">
      <dgm:prSet/>
      <dgm:spPr/>
      <dgm:t>
        <a:bodyPr/>
        <a:lstStyle/>
        <a:p>
          <a:endParaRPr lang="en-US"/>
        </a:p>
      </dgm:t>
    </dgm:pt>
    <dgm:pt modelId="{F41B68F4-E2B0-44E2-BB38-D3BE1D013EA0}" type="sibTrans" cxnId="{340A9CD2-DAD6-46D8-B32F-BD29CF887D26}">
      <dgm:prSet/>
      <dgm:spPr/>
      <dgm:t>
        <a:bodyPr/>
        <a:lstStyle/>
        <a:p>
          <a:endParaRPr lang="en-US"/>
        </a:p>
      </dgm:t>
    </dgm:pt>
    <dgm:pt modelId="{A4034079-67B3-4E37-A1E7-DB84F1F790A0}">
      <dgm:prSet/>
      <dgm:spPr/>
      <dgm:t>
        <a:bodyPr/>
        <a:lstStyle/>
        <a:p>
          <a:r>
            <a:rPr lang="en-US"/>
            <a:t>logical constants True, False</a:t>
          </a:r>
        </a:p>
      </dgm:t>
    </dgm:pt>
    <dgm:pt modelId="{ACF69DB5-B26D-44C8-8AC4-EF8B39302FDB}" type="parTrans" cxnId="{1762A57F-A151-49ED-B9B6-C430296D9F50}">
      <dgm:prSet/>
      <dgm:spPr/>
      <dgm:t>
        <a:bodyPr/>
        <a:lstStyle/>
        <a:p>
          <a:endParaRPr lang="en-US"/>
        </a:p>
      </dgm:t>
    </dgm:pt>
    <dgm:pt modelId="{D4845D95-7316-43F0-9563-A9F0DF6FBE42}" type="sibTrans" cxnId="{1762A57F-A151-49ED-B9B6-C430296D9F50}">
      <dgm:prSet/>
      <dgm:spPr/>
      <dgm:t>
        <a:bodyPr/>
        <a:lstStyle/>
        <a:p>
          <a:endParaRPr lang="en-US"/>
        </a:p>
      </dgm:t>
    </dgm:pt>
    <dgm:pt modelId="{E6CFE393-CFFA-471B-9635-3E7D02B31F48}">
      <dgm:prSet/>
      <dgm:spPr/>
      <dgm:t>
        <a:bodyPr/>
        <a:lstStyle/>
        <a:p>
          <a:r>
            <a:rPr lang="en-US"/>
            <a:t>propositional symbols  P, Q, …</a:t>
          </a:r>
        </a:p>
      </dgm:t>
    </dgm:pt>
    <dgm:pt modelId="{B9D7BB20-65FF-4B63-B7AB-6EDD7CB234B7}" type="parTrans" cxnId="{AB847F9D-5E83-4E78-9C09-8B2B7BD2BA7A}">
      <dgm:prSet/>
      <dgm:spPr/>
      <dgm:t>
        <a:bodyPr/>
        <a:lstStyle/>
        <a:p>
          <a:endParaRPr lang="en-US"/>
        </a:p>
      </dgm:t>
    </dgm:pt>
    <dgm:pt modelId="{E6D5CC54-B835-4625-81CE-AE14466C1179}" type="sibTrans" cxnId="{AB847F9D-5E83-4E78-9C09-8B2B7BD2BA7A}">
      <dgm:prSet/>
      <dgm:spPr/>
      <dgm:t>
        <a:bodyPr/>
        <a:lstStyle/>
        <a:p>
          <a:endParaRPr lang="en-US"/>
        </a:p>
      </dgm:t>
    </dgm:pt>
    <dgm:pt modelId="{3B112873-02C1-4509-8688-EEE6D0A577C7}">
      <dgm:prSet/>
      <dgm:spPr/>
      <dgm:t>
        <a:bodyPr/>
        <a:lstStyle/>
        <a:p>
          <a:r>
            <a:rPr lang="en-US"/>
            <a:t>logical connectives </a:t>
          </a:r>
        </a:p>
      </dgm:t>
    </dgm:pt>
    <dgm:pt modelId="{5D01AC76-C560-48D0-BCAF-20DD8D56AC8D}" type="parTrans" cxnId="{09F631F4-31C0-4367-BF9C-DCD1102E1DC2}">
      <dgm:prSet/>
      <dgm:spPr/>
      <dgm:t>
        <a:bodyPr/>
        <a:lstStyle/>
        <a:p>
          <a:endParaRPr lang="en-US"/>
        </a:p>
      </dgm:t>
    </dgm:pt>
    <dgm:pt modelId="{949C76DB-1128-4618-9639-F76DA7E5576D}" type="sibTrans" cxnId="{09F631F4-31C0-4367-BF9C-DCD1102E1DC2}">
      <dgm:prSet/>
      <dgm:spPr/>
      <dgm:t>
        <a:bodyPr/>
        <a:lstStyle/>
        <a:p>
          <a:endParaRPr lang="en-US"/>
        </a:p>
      </dgm:t>
    </dgm:pt>
    <dgm:pt modelId="{B9D71FA4-C969-4183-A4DB-9CB6B992A432}">
      <dgm:prSet/>
      <dgm:spPr/>
      <dgm:t>
        <a:bodyPr/>
        <a:lstStyle/>
        <a:p>
          <a:r>
            <a:rPr lang="en-US"/>
            <a:t>conjunction </a:t>
          </a:r>
          <a:r>
            <a:rPr lang="en-US">
              <a:sym typeface="Symbol" panose="05050102010706020507" pitchFamily="18" charset="2"/>
            </a:rPr>
            <a:t></a:t>
          </a:r>
          <a:r>
            <a:rPr lang="en-US"/>
            <a:t>, disjunction </a:t>
          </a:r>
          <a:r>
            <a:rPr lang="en-US">
              <a:sym typeface="Symbol" panose="05050102010706020507" pitchFamily="18" charset="2"/>
            </a:rPr>
            <a:t></a:t>
          </a:r>
          <a:r>
            <a:rPr lang="en-US"/>
            <a:t>, </a:t>
          </a:r>
        </a:p>
      </dgm:t>
    </dgm:pt>
    <dgm:pt modelId="{C0DB46AB-CBE9-421E-95AD-7BD4EAA3DF6B}" type="parTrans" cxnId="{8989BD67-DFAF-4C72-832E-EA5632DF6A40}">
      <dgm:prSet/>
      <dgm:spPr/>
      <dgm:t>
        <a:bodyPr/>
        <a:lstStyle/>
        <a:p>
          <a:endParaRPr lang="en-US"/>
        </a:p>
      </dgm:t>
    </dgm:pt>
    <dgm:pt modelId="{1C7B2F6C-1A18-4E13-B134-52EE85FE67A3}" type="sibTrans" cxnId="{8989BD67-DFAF-4C72-832E-EA5632DF6A40}">
      <dgm:prSet/>
      <dgm:spPr/>
      <dgm:t>
        <a:bodyPr/>
        <a:lstStyle/>
        <a:p>
          <a:endParaRPr lang="en-US"/>
        </a:p>
      </dgm:t>
    </dgm:pt>
    <dgm:pt modelId="{88471801-E39B-41C6-801D-1A60278D2F84}">
      <dgm:prSet/>
      <dgm:spPr/>
      <dgm:t>
        <a:bodyPr/>
        <a:lstStyle/>
        <a:p>
          <a:r>
            <a:rPr lang="en-US"/>
            <a:t>negation </a:t>
          </a:r>
          <a:r>
            <a:rPr lang="en-US">
              <a:sym typeface="Symbol" panose="05050102010706020507" pitchFamily="18" charset="2"/>
            </a:rPr>
            <a:t></a:t>
          </a:r>
          <a:r>
            <a:rPr lang="en-US"/>
            <a:t>, </a:t>
          </a:r>
        </a:p>
      </dgm:t>
    </dgm:pt>
    <dgm:pt modelId="{C135CC3C-A768-4265-8E9C-EF2385DEC60B}" type="parTrans" cxnId="{51A539FC-C20A-49F6-99B2-48B1303BC2D0}">
      <dgm:prSet/>
      <dgm:spPr/>
      <dgm:t>
        <a:bodyPr/>
        <a:lstStyle/>
        <a:p>
          <a:endParaRPr lang="en-US"/>
        </a:p>
      </dgm:t>
    </dgm:pt>
    <dgm:pt modelId="{B67CF920-7C81-47F2-9B37-274C25A1D3B3}" type="sibTrans" cxnId="{51A539FC-C20A-49F6-99B2-48B1303BC2D0}">
      <dgm:prSet/>
      <dgm:spPr/>
      <dgm:t>
        <a:bodyPr/>
        <a:lstStyle/>
        <a:p>
          <a:endParaRPr lang="en-US"/>
        </a:p>
      </dgm:t>
    </dgm:pt>
    <dgm:pt modelId="{2B53E2DE-0BB7-48F0-9F00-BB21E2E46D98}">
      <dgm:prSet/>
      <dgm:spPr/>
      <dgm:t>
        <a:bodyPr/>
        <a:lstStyle/>
        <a:p>
          <a:r>
            <a:rPr lang="en-US"/>
            <a:t>implication </a:t>
          </a:r>
          <a:r>
            <a:rPr lang="en-US">
              <a:sym typeface="Symbol" panose="05050102010706020507" pitchFamily="18" charset="2"/>
            </a:rPr>
            <a:t></a:t>
          </a:r>
          <a:r>
            <a:rPr lang="en-US"/>
            <a:t>, equivalence </a:t>
          </a:r>
          <a:r>
            <a:rPr lang="en-US">
              <a:sym typeface="Symbol" panose="05050102010706020507" pitchFamily="18" charset="2"/>
            </a:rPr>
            <a:t></a:t>
          </a:r>
          <a:endParaRPr lang="en-US"/>
        </a:p>
      </dgm:t>
    </dgm:pt>
    <dgm:pt modelId="{9105FC01-CD3F-4076-B9F9-E8B71981CC8D}" type="parTrans" cxnId="{A2BC4D80-135B-43A1-AD19-37CC448A497A}">
      <dgm:prSet/>
      <dgm:spPr/>
      <dgm:t>
        <a:bodyPr/>
        <a:lstStyle/>
        <a:p>
          <a:endParaRPr lang="en-US"/>
        </a:p>
      </dgm:t>
    </dgm:pt>
    <dgm:pt modelId="{076C4A69-9A1D-4941-8120-3CF6F806FD95}" type="sibTrans" cxnId="{A2BC4D80-135B-43A1-AD19-37CC448A497A}">
      <dgm:prSet/>
      <dgm:spPr/>
      <dgm:t>
        <a:bodyPr/>
        <a:lstStyle/>
        <a:p>
          <a:endParaRPr lang="en-US"/>
        </a:p>
      </dgm:t>
    </dgm:pt>
    <dgm:pt modelId="{21B9B9A0-EA56-4BC3-B863-368B0E389576}">
      <dgm:prSet/>
      <dgm:spPr/>
      <dgm:t>
        <a:bodyPr/>
        <a:lstStyle/>
        <a:p>
          <a:r>
            <a:rPr lang="en-US"/>
            <a:t>parentheses </a:t>
          </a:r>
          <a:r>
            <a:rPr lang="en-US">
              <a:sym typeface="Symbol" panose="05050102010706020507" pitchFamily="18" charset="2"/>
            </a:rPr>
            <a:t></a:t>
          </a:r>
          <a:r>
            <a:rPr lang="en-US"/>
            <a:t>, </a:t>
          </a:r>
          <a:r>
            <a:rPr lang="en-US">
              <a:sym typeface="Symbol" panose="05050102010706020507" pitchFamily="18" charset="2"/>
            </a:rPr>
            <a:t></a:t>
          </a:r>
          <a:endParaRPr lang="en-US"/>
        </a:p>
      </dgm:t>
    </dgm:pt>
    <dgm:pt modelId="{51B9F9A4-EEBC-4438-8F00-62B24478325A}" type="parTrans" cxnId="{97785CDA-BD09-4E3C-82E5-B10B14A5045E}">
      <dgm:prSet/>
      <dgm:spPr/>
      <dgm:t>
        <a:bodyPr/>
        <a:lstStyle/>
        <a:p>
          <a:endParaRPr lang="en-US"/>
        </a:p>
      </dgm:t>
    </dgm:pt>
    <dgm:pt modelId="{2F46A7E9-A9FB-498C-B47F-CBFC904144D4}" type="sibTrans" cxnId="{97785CDA-BD09-4E3C-82E5-B10B14A5045E}">
      <dgm:prSet/>
      <dgm:spPr/>
      <dgm:t>
        <a:bodyPr/>
        <a:lstStyle/>
        <a:p>
          <a:endParaRPr lang="en-US"/>
        </a:p>
      </dgm:t>
    </dgm:pt>
    <dgm:pt modelId="{F27DE31F-024F-49ED-ADD9-9C0A0ADF03A4}">
      <dgm:prSet/>
      <dgm:spPr/>
      <dgm:t>
        <a:bodyPr/>
        <a:lstStyle/>
        <a:p>
          <a:pPr>
            <a:defRPr b="1"/>
          </a:pPr>
          <a:r>
            <a:rPr lang="en-US"/>
            <a:t>sentences</a:t>
          </a:r>
        </a:p>
      </dgm:t>
    </dgm:pt>
    <dgm:pt modelId="{288460EC-3A6C-4E64-8767-9310F08FA3E2}" type="parTrans" cxnId="{80D18580-33EF-4B0D-8803-937C2FCB9490}">
      <dgm:prSet/>
      <dgm:spPr/>
      <dgm:t>
        <a:bodyPr/>
        <a:lstStyle/>
        <a:p>
          <a:endParaRPr lang="en-US"/>
        </a:p>
      </dgm:t>
    </dgm:pt>
    <dgm:pt modelId="{64129DB5-0E33-48E1-B41E-4EB34450A657}" type="sibTrans" cxnId="{80D18580-33EF-4B0D-8803-937C2FCB9490}">
      <dgm:prSet/>
      <dgm:spPr/>
      <dgm:t>
        <a:bodyPr/>
        <a:lstStyle/>
        <a:p>
          <a:endParaRPr lang="en-US"/>
        </a:p>
      </dgm:t>
    </dgm:pt>
    <dgm:pt modelId="{DD1AD2E4-1253-4BAB-8BA3-30FA81A40FDA}">
      <dgm:prSet/>
      <dgm:spPr/>
      <dgm:t>
        <a:bodyPr/>
        <a:lstStyle/>
        <a:p>
          <a:r>
            <a:rPr lang="en-US"/>
            <a:t>constructed from simple sentences</a:t>
          </a:r>
        </a:p>
      </dgm:t>
    </dgm:pt>
    <dgm:pt modelId="{4C4A164E-3BB6-4BE5-860A-5FEB530E1786}" type="parTrans" cxnId="{0600EF89-623E-4D58-B6F5-D795E98A4306}">
      <dgm:prSet/>
      <dgm:spPr/>
      <dgm:t>
        <a:bodyPr/>
        <a:lstStyle/>
        <a:p>
          <a:endParaRPr lang="en-US"/>
        </a:p>
      </dgm:t>
    </dgm:pt>
    <dgm:pt modelId="{D8C598DB-2E0B-472F-895B-D857F4BBADA6}" type="sibTrans" cxnId="{0600EF89-623E-4D58-B6F5-D795E98A4306}">
      <dgm:prSet/>
      <dgm:spPr/>
      <dgm:t>
        <a:bodyPr/>
        <a:lstStyle/>
        <a:p>
          <a:endParaRPr lang="en-US"/>
        </a:p>
      </dgm:t>
    </dgm:pt>
    <dgm:pt modelId="{E694FB8A-43DF-4446-A7C2-C42C26730F5A}">
      <dgm:prSet/>
      <dgm:spPr/>
      <dgm:t>
        <a:bodyPr/>
        <a:lstStyle/>
        <a:p>
          <a:r>
            <a:rPr lang="en-US"/>
            <a:t>conjunction, disjunction, implication, equivalence, negation</a:t>
          </a:r>
        </a:p>
      </dgm:t>
    </dgm:pt>
    <dgm:pt modelId="{84CA3A3D-9471-4445-B74C-A72F6DCBBD41}" type="parTrans" cxnId="{10E3A8D0-0491-49EC-8C0B-D1540389A82A}">
      <dgm:prSet/>
      <dgm:spPr/>
      <dgm:t>
        <a:bodyPr/>
        <a:lstStyle/>
        <a:p>
          <a:endParaRPr lang="en-US"/>
        </a:p>
      </dgm:t>
    </dgm:pt>
    <dgm:pt modelId="{85F8E5C0-20D7-4F49-AD13-71C29039232C}" type="sibTrans" cxnId="{10E3A8D0-0491-49EC-8C0B-D1540389A82A}">
      <dgm:prSet/>
      <dgm:spPr/>
      <dgm:t>
        <a:bodyPr/>
        <a:lstStyle/>
        <a:p>
          <a:endParaRPr lang="en-US"/>
        </a:p>
      </dgm:t>
    </dgm:pt>
    <dgm:pt modelId="{8BD49834-A29B-4F58-9186-249FEF08C68D}" type="pres">
      <dgm:prSet presAssocID="{907DE8CE-A0C1-4003-8966-B7ADE4BABD35}" presName="root" presStyleCnt="0">
        <dgm:presLayoutVars>
          <dgm:dir/>
          <dgm:resizeHandles val="exact"/>
        </dgm:presLayoutVars>
      </dgm:prSet>
      <dgm:spPr/>
    </dgm:pt>
    <dgm:pt modelId="{449631AD-1C04-418C-8D4F-FD9E393AA76F}" type="pres">
      <dgm:prSet presAssocID="{14BBB0B5-E311-49A2-90AE-5FE6F3FE98CE}" presName="compNode" presStyleCnt="0"/>
      <dgm:spPr/>
    </dgm:pt>
    <dgm:pt modelId="{EBEEE526-642A-4F7A-998A-3FA78B1EE96E}" type="pres">
      <dgm:prSet presAssocID="{14BBB0B5-E311-49A2-90AE-5FE6F3FE98C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26BA378F-5E3A-407B-812F-627AABCE4AE6}" type="pres">
      <dgm:prSet presAssocID="{14BBB0B5-E311-49A2-90AE-5FE6F3FE98CE}" presName="iconSpace" presStyleCnt="0"/>
      <dgm:spPr/>
    </dgm:pt>
    <dgm:pt modelId="{6A2B44A0-8E99-44CA-BC39-251416474C25}" type="pres">
      <dgm:prSet presAssocID="{14BBB0B5-E311-49A2-90AE-5FE6F3FE98CE}" presName="parTx" presStyleLbl="revTx" presStyleIdx="0" presStyleCnt="4">
        <dgm:presLayoutVars>
          <dgm:chMax val="0"/>
          <dgm:chPref val="0"/>
        </dgm:presLayoutVars>
      </dgm:prSet>
      <dgm:spPr/>
    </dgm:pt>
    <dgm:pt modelId="{6BF4F6A6-DC71-4E61-9CC2-A26A99F30E74}" type="pres">
      <dgm:prSet presAssocID="{14BBB0B5-E311-49A2-90AE-5FE6F3FE98CE}" presName="txSpace" presStyleCnt="0"/>
      <dgm:spPr/>
    </dgm:pt>
    <dgm:pt modelId="{838F091B-15B4-489E-AE6B-47B60E78B2D1}" type="pres">
      <dgm:prSet presAssocID="{14BBB0B5-E311-49A2-90AE-5FE6F3FE98CE}" presName="desTx" presStyleLbl="revTx" presStyleIdx="1" presStyleCnt="4">
        <dgm:presLayoutVars/>
      </dgm:prSet>
      <dgm:spPr/>
    </dgm:pt>
    <dgm:pt modelId="{11CD5EE1-987E-4EA6-8C15-33A6AB012E71}" type="pres">
      <dgm:prSet presAssocID="{F41B68F4-E2B0-44E2-BB38-D3BE1D013EA0}" presName="sibTrans" presStyleCnt="0"/>
      <dgm:spPr/>
    </dgm:pt>
    <dgm:pt modelId="{5F777422-1C09-4A6F-A810-0CB366BADA55}" type="pres">
      <dgm:prSet presAssocID="{F27DE31F-024F-49ED-ADD9-9C0A0ADF03A4}" presName="compNode" presStyleCnt="0"/>
      <dgm:spPr/>
    </dgm:pt>
    <dgm:pt modelId="{5ED364A7-9B33-49AD-8C4E-60ED93B70403}" type="pres">
      <dgm:prSet presAssocID="{F27DE31F-024F-49ED-ADD9-9C0A0ADF03A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8521BC15-4979-4BE6-82A8-0200FC631352}" type="pres">
      <dgm:prSet presAssocID="{F27DE31F-024F-49ED-ADD9-9C0A0ADF03A4}" presName="iconSpace" presStyleCnt="0"/>
      <dgm:spPr/>
    </dgm:pt>
    <dgm:pt modelId="{3ED7EF17-6BC5-458D-B35F-812ADC5DE7FA}" type="pres">
      <dgm:prSet presAssocID="{F27DE31F-024F-49ED-ADD9-9C0A0ADF03A4}" presName="parTx" presStyleLbl="revTx" presStyleIdx="2" presStyleCnt="4">
        <dgm:presLayoutVars>
          <dgm:chMax val="0"/>
          <dgm:chPref val="0"/>
        </dgm:presLayoutVars>
      </dgm:prSet>
      <dgm:spPr/>
    </dgm:pt>
    <dgm:pt modelId="{704F0089-9B76-494B-A3ED-19C7888E0D56}" type="pres">
      <dgm:prSet presAssocID="{F27DE31F-024F-49ED-ADD9-9C0A0ADF03A4}" presName="txSpace" presStyleCnt="0"/>
      <dgm:spPr/>
    </dgm:pt>
    <dgm:pt modelId="{C8157AF1-9C8D-4BCE-8075-B456E0CC2E6D}" type="pres">
      <dgm:prSet presAssocID="{F27DE31F-024F-49ED-ADD9-9C0A0ADF03A4}" presName="desTx" presStyleLbl="revTx" presStyleIdx="3" presStyleCnt="4">
        <dgm:presLayoutVars/>
      </dgm:prSet>
      <dgm:spPr/>
    </dgm:pt>
  </dgm:ptLst>
  <dgm:cxnLst>
    <dgm:cxn modelId="{26CED720-0763-4589-A02D-66839A018422}" type="presOf" srcId="{E694FB8A-43DF-4446-A7C2-C42C26730F5A}" destId="{C8157AF1-9C8D-4BCE-8075-B456E0CC2E6D}" srcOrd="0" destOrd="1" presId="urn:microsoft.com/office/officeart/2018/5/layout/CenteredIconLabelDescriptionList"/>
    <dgm:cxn modelId="{DEAA9B3A-29AD-423A-B36F-D234560E30A6}" type="presOf" srcId="{A4034079-67B3-4E37-A1E7-DB84F1F790A0}" destId="{838F091B-15B4-489E-AE6B-47B60E78B2D1}" srcOrd="0" destOrd="0" presId="urn:microsoft.com/office/officeart/2018/5/layout/CenteredIconLabelDescriptionList"/>
    <dgm:cxn modelId="{8989BD67-DFAF-4C72-832E-EA5632DF6A40}" srcId="{3B112873-02C1-4509-8688-EEE6D0A577C7}" destId="{B9D71FA4-C969-4183-A4DB-9CB6B992A432}" srcOrd="0" destOrd="0" parTransId="{C0DB46AB-CBE9-421E-95AD-7BD4EAA3DF6B}" sibTransId="{1C7B2F6C-1A18-4E13-B134-52EE85FE67A3}"/>
    <dgm:cxn modelId="{751FED7C-3E03-4BCA-8ECC-DB58B34F52E7}" type="presOf" srcId="{907DE8CE-A0C1-4003-8966-B7ADE4BABD35}" destId="{8BD49834-A29B-4F58-9186-249FEF08C68D}" srcOrd="0" destOrd="0" presId="urn:microsoft.com/office/officeart/2018/5/layout/CenteredIconLabelDescriptionList"/>
    <dgm:cxn modelId="{2093857F-58FC-41C6-B5AA-5D0D7B00142B}" type="presOf" srcId="{14BBB0B5-E311-49A2-90AE-5FE6F3FE98CE}" destId="{6A2B44A0-8E99-44CA-BC39-251416474C25}" srcOrd="0" destOrd="0" presId="urn:microsoft.com/office/officeart/2018/5/layout/CenteredIconLabelDescriptionList"/>
    <dgm:cxn modelId="{1762A57F-A151-49ED-B9B6-C430296D9F50}" srcId="{14BBB0B5-E311-49A2-90AE-5FE6F3FE98CE}" destId="{A4034079-67B3-4E37-A1E7-DB84F1F790A0}" srcOrd="0" destOrd="0" parTransId="{ACF69DB5-B26D-44C8-8AC4-EF8B39302FDB}" sibTransId="{D4845D95-7316-43F0-9563-A9F0DF6FBE42}"/>
    <dgm:cxn modelId="{A2BC4D80-135B-43A1-AD19-37CC448A497A}" srcId="{3B112873-02C1-4509-8688-EEE6D0A577C7}" destId="{2B53E2DE-0BB7-48F0-9F00-BB21E2E46D98}" srcOrd="2" destOrd="0" parTransId="{9105FC01-CD3F-4076-B9F9-E8B71981CC8D}" sibTransId="{076C4A69-9A1D-4941-8120-3CF6F806FD95}"/>
    <dgm:cxn modelId="{80D18580-33EF-4B0D-8803-937C2FCB9490}" srcId="{907DE8CE-A0C1-4003-8966-B7ADE4BABD35}" destId="{F27DE31F-024F-49ED-ADD9-9C0A0ADF03A4}" srcOrd="1" destOrd="0" parTransId="{288460EC-3A6C-4E64-8767-9310F08FA3E2}" sibTransId="{64129DB5-0E33-48E1-B41E-4EB34450A657}"/>
    <dgm:cxn modelId="{0600EF89-623E-4D58-B6F5-D795E98A4306}" srcId="{F27DE31F-024F-49ED-ADD9-9C0A0ADF03A4}" destId="{DD1AD2E4-1253-4BAB-8BA3-30FA81A40FDA}" srcOrd="0" destOrd="0" parTransId="{4C4A164E-3BB6-4BE5-860A-5FEB530E1786}" sibTransId="{D8C598DB-2E0B-472F-895B-D857F4BBADA6}"/>
    <dgm:cxn modelId="{2BCB888E-5953-4BF8-A2E0-5C3594C64AB7}" type="presOf" srcId="{2B53E2DE-0BB7-48F0-9F00-BB21E2E46D98}" destId="{838F091B-15B4-489E-AE6B-47B60E78B2D1}" srcOrd="0" destOrd="5" presId="urn:microsoft.com/office/officeart/2018/5/layout/CenteredIconLabelDescriptionList"/>
    <dgm:cxn modelId="{6B7A6F91-E40A-4D48-9E41-D26648FD555A}" type="presOf" srcId="{88471801-E39B-41C6-801D-1A60278D2F84}" destId="{838F091B-15B4-489E-AE6B-47B60E78B2D1}" srcOrd="0" destOrd="4" presId="urn:microsoft.com/office/officeart/2018/5/layout/CenteredIconLabelDescriptionList"/>
    <dgm:cxn modelId="{6066589B-5BE7-4F72-9349-931A98C365FB}" type="presOf" srcId="{21B9B9A0-EA56-4BC3-B863-368B0E389576}" destId="{838F091B-15B4-489E-AE6B-47B60E78B2D1}" srcOrd="0" destOrd="6" presId="urn:microsoft.com/office/officeart/2018/5/layout/CenteredIconLabelDescriptionList"/>
    <dgm:cxn modelId="{AB847F9D-5E83-4E78-9C09-8B2B7BD2BA7A}" srcId="{14BBB0B5-E311-49A2-90AE-5FE6F3FE98CE}" destId="{E6CFE393-CFFA-471B-9635-3E7D02B31F48}" srcOrd="1" destOrd="0" parTransId="{B9D7BB20-65FF-4B63-B7AB-6EDD7CB234B7}" sibTransId="{E6D5CC54-B835-4625-81CE-AE14466C1179}"/>
    <dgm:cxn modelId="{CF39B9A7-EB51-4ED6-BB58-2189EABB3927}" type="presOf" srcId="{B9D71FA4-C969-4183-A4DB-9CB6B992A432}" destId="{838F091B-15B4-489E-AE6B-47B60E78B2D1}" srcOrd="0" destOrd="3" presId="urn:microsoft.com/office/officeart/2018/5/layout/CenteredIconLabelDescriptionList"/>
    <dgm:cxn modelId="{655A0DA8-D97B-42E9-B9E0-D1D223C7308D}" type="presOf" srcId="{3B112873-02C1-4509-8688-EEE6D0A577C7}" destId="{838F091B-15B4-489E-AE6B-47B60E78B2D1}" srcOrd="0" destOrd="2" presId="urn:microsoft.com/office/officeart/2018/5/layout/CenteredIconLabelDescriptionList"/>
    <dgm:cxn modelId="{B13AD3AB-3077-4B53-8134-85381C0D18EB}" type="presOf" srcId="{E6CFE393-CFFA-471B-9635-3E7D02B31F48}" destId="{838F091B-15B4-489E-AE6B-47B60E78B2D1}" srcOrd="0" destOrd="1" presId="urn:microsoft.com/office/officeart/2018/5/layout/CenteredIconLabelDescriptionList"/>
    <dgm:cxn modelId="{805FC5BA-0987-4AA8-9BF7-61B126D28C5C}" type="presOf" srcId="{F27DE31F-024F-49ED-ADD9-9C0A0ADF03A4}" destId="{3ED7EF17-6BC5-458D-B35F-812ADC5DE7FA}" srcOrd="0" destOrd="0" presId="urn:microsoft.com/office/officeart/2018/5/layout/CenteredIconLabelDescriptionList"/>
    <dgm:cxn modelId="{10E3A8D0-0491-49EC-8C0B-D1540389A82A}" srcId="{F27DE31F-024F-49ED-ADD9-9C0A0ADF03A4}" destId="{E694FB8A-43DF-4446-A7C2-C42C26730F5A}" srcOrd="1" destOrd="0" parTransId="{84CA3A3D-9471-4445-B74C-A72F6DCBBD41}" sibTransId="{85F8E5C0-20D7-4F49-AD13-71C29039232C}"/>
    <dgm:cxn modelId="{340A9CD2-DAD6-46D8-B32F-BD29CF887D26}" srcId="{907DE8CE-A0C1-4003-8966-B7ADE4BABD35}" destId="{14BBB0B5-E311-49A2-90AE-5FE6F3FE98CE}" srcOrd="0" destOrd="0" parTransId="{620D33F1-B575-4133-93B4-496FF4869F92}" sibTransId="{F41B68F4-E2B0-44E2-BB38-D3BE1D013EA0}"/>
    <dgm:cxn modelId="{97785CDA-BD09-4E3C-82E5-B10B14A5045E}" srcId="{14BBB0B5-E311-49A2-90AE-5FE6F3FE98CE}" destId="{21B9B9A0-EA56-4BC3-B863-368B0E389576}" srcOrd="3" destOrd="0" parTransId="{51B9F9A4-EEBC-4438-8F00-62B24478325A}" sibTransId="{2F46A7E9-A9FB-498C-B47F-CBFC904144D4}"/>
    <dgm:cxn modelId="{802C22DE-FB75-4737-92B9-CC66E76C4584}" type="presOf" srcId="{DD1AD2E4-1253-4BAB-8BA3-30FA81A40FDA}" destId="{C8157AF1-9C8D-4BCE-8075-B456E0CC2E6D}" srcOrd="0" destOrd="0" presId="urn:microsoft.com/office/officeart/2018/5/layout/CenteredIconLabelDescriptionList"/>
    <dgm:cxn modelId="{09F631F4-31C0-4367-BF9C-DCD1102E1DC2}" srcId="{14BBB0B5-E311-49A2-90AE-5FE6F3FE98CE}" destId="{3B112873-02C1-4509-8688-EEE6D0A577C7}" srcOrd="2" destOrd="0" parTransId="{5D01AC76-C560-48D0-BCAF-20DD8D56AC8D}" sibTransId="{949C76DB-1128-4618-9639-F76DA7E5576D}"/>
    <dgm:cxn modelId="{51A539FC-C20A-49F6-99B2-48B1303BC2D0}" srcId="{3B112873-02C1-4509-8688-EEE6D0A577C7}" destId="{88471801-E39B-41C6-801D-1A60278D2F84}" srcOrd="1" destOrd="0" parTransId="{C135CC3C-A768-4265-8E9C-EF2385DEC60B}" sibTransId="{B67CF920-7C81-47F2-9B37-274C25A1D3B3}"/>
    <dgm:cxn modelId="{5C4F5926-0F92-4A43-94FA-61FA3856543A}" type="presParOf" srcId="{8BD49834-A29B-4F58-9186-249FEF08C68D}" destId="{449631AD-1C04-418C-8D4F-FD9E393AA76F}" srcOrd="0" destOrd="0" presId="urn:microsoft.com/office/officeart/2018/5/layout/CenteredIconLabelDescriptionList"/>
    <dgm:cxn modelId="{26E8C9C7-655C-4029-83EA-290DE4CDD7FE}" type="presParOf" srcId="{449631AD-1C04-418C-8D4F-FD9E393AA76F}" destId="{EBEEE526-642A-4F7A-998A-3FA78B1EE96E}" srcOrd="0" destOrd="0" presId="urn:microsoft.com/office/officeart/2018/5/layout/CenteredIconLabelDescriptionList"/>
    <dgm:cxn modelId="{9C7C9923-1FF8-4373-B6A9-6C3006BC623B}" type="presParOf" srcId="{449631AD-1C04-418C-8D4F-FD9E393AA76F}" destId="{26BA378F-5E3A-407B-812F-627AABCE4AE6}" srcOrd="1" destOrd="0" presId="urn:microsoft.com/office/officeart/2018/5/layout/CenteredIconLabelDescriptionList"/>
    <dgm:cxn modelId="{139C6983-687F-4807-B9A7-1F59094205EF}" type="presParOf" srcId="{449631AD-1C04-418C-8D4F-FD9E393AA76F}" destId="{6A2B44A0-8E99-44CA-BC39-251416474C25}" srcOrd="2" destOrd="0" presId="urn:microsoft.com/office/officeart/2018/5/layout/CenteredIconLabelDescriptionList"/>
    <dgm:cxn modelId="{75368744-7410-4882-9894-4D748634C103}" type="presParOf" srcId="{449631AD-1C04-418C-8D4F-FD9E393AA76F}" destId="{6BF4F6A6-DC71-4E61-9CC2-A26A99F30E74}" srcOrd="3" destOrd="0" presId="urn:microsoft.com/office/officeart/2018/5/layout/CenteredIconLabelDescriptionList"/>
    <dgm:cxn modelId="{E26B23AF-2FB7-4F48-90B0-0354CF3DB49A}" type="presParOf" srcId="{449631AD-1C04-418C-8D4F-FD9E393AA76F}" destId="{838F091B-15B4-489E-AE6B-47B60E78B2D1}" srcOrd="4" destOrd="0" presId="urn:microsoft.com/office/officeart/2018/5/layout/CenteredIconLabelDescriptionList"/>
    <dgm:cxn modelId="{D6C9D840-2165-40A7-868B-012E2C3E2C9C}" type="presParOf" srcId="{8BD49834-A29B-4F58-9186-249FEF08C68D}" destId="{11CD5EE1-987E-4EA6-8C15-33A6AB012E71}" srcOrd="1" destOrd="0" presId="urn:microsoft.com/office/officeart/2018/5/layout/CenteredIconLabelDescriptionList"/>
    <dgm:cxn modelId="{F02C526C-AAC9-4D00-BA3E-1810EBCF7C04}" type="presParOf" srcId="{8BD49834-A29B-4F58-9186-249FEF08C68D}" destId="{5F777422-1C09-4A6F-A810-0CB366BADA55}" srcOrd="2" destOrd="0" presId="urn:microsoft.com/office/officeart/2018/5/layout/CenteredIconLabelDescriptionList"/>
    <dgm:cxn modelId="{ADD7984A-2A3D-4A48-AA36-FB7EFFF435ED}" type="presParOf" srcId="{5F777422-1C09-4A6F-A810-0CB366BADA55}" destId="{5ED364A7-9B33-49AD-8C4E-60ED93B70403}" srcOrd="0" destOrd="0" presId="urn:microsoft.com/office/officeart/2018/5/layout/CenteredIconLabelDescriptionList"/>
    <dgm:cxn modelId="{3CCEA1D9-493D-4C5C-83F6-63A5A3B7FD24}" type="presParOf" srcId="{5F777422-1C09-4A6F-A810-0CB366BADA55}" destId="{8521BC15-4979-4BE6-82A8-0200FC631352}" srcOrd="1" destOrd="0" presId="urn:microsoft.com/office/officeart/2018/5/layout/CenteredIconLabelDescriptionList"/>
    <dgm:cxn modelId="{11EC6700-0253-481E-8FE8-384BCB8FD5B3}" type="presParOf" srcId="{5F777422-1C09-4A6F-A810-0CB366BADA55}" destId="{3ED7EF17-6BC5-458D-B35F-812ADC5DE7FA}" srcOrd="2" destOrd="0" presId="urn:microsoft.com/office/officeart/2018/5/layout/CenteredIconLabelDescriptionList"/>
    <dgm:cxn modelId="{9DE2FD1A-D306-4B7D-8275-70393F185010}" type="presParOf" srcId="{5F777422-1C09-4A6F-A810-0CB366BADA55}" destId="{704F0089-9B76-494B-A3ED-19C7888E0D56}" srcOrd="3" destOrd="0" presId="urn:microsoft.com/office/officeart/2018/5/layout/CenteredIconLabelDescriptionList"/>
    <dgm:cxn modelId="{0326F18B-7A51-459F-B8B7-E5CE3C98BFF2}" type="presParOf" srcId="{5F777422-1C09-4A6F-A810-0CB366BADA55}" destId="{C8157AF1-9C8D-4BCE-8075-B456E0CC2E6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74ECDF-3C50-4961-AA36-56FDBFF16FA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A9AD353-E1F6-4CC3-A98A-57EA4CC36341}">
      <dgm:prSet/>
      <dgm:spPr/>
      <dgm:t>
        <a:bodyPr/>
        <a:lstStyle/>
        <a:p>
          <a:r>
            <a:rPr lang="en-US" i="1"/>
            <a:t>Sentence		</a:t>
          </a:r>
          <a:r>
            <a:rPr lang="en-US" i="1">
              <a:sym typeface="Symbol" panose="05050102010706020507" pitchFamily="18" charset="2"/>
            </a:rPr>
            <a:t></a:t>
          </a:r>
          <a:r>
            <a:rPr lang="en-US" i="1"/>
            <a:t> AtomicSentence | ComplexSentence</a:t>
          </a:r>
          <a:endParaRPr lang="en-US"/>
        </a:p>
      </dgm:t>
    </dgm:pt>
    <dgm:pt modelId="{796CA8E6-4FBD-4CBD-A43A-6808B9EC119A}" type="parTrans" cxnId="{BBB2054E-759C-4A2A-8F9D-AD127E3F9D5C}">
      <dgm:prSet/>
      <dgm:spPr/>
      <dgm:t>
        <a:bodyPr/>
        <a:lstStyle/>
        <a:p>
          <a:endParaRPr lang="en-US"/>
        </a:p>
      </dgm:t>
    </dgm:pt>
    <dgm:pt modelId="{1F3DA744-1ED9-4831-8F1C-C879C1F25360}" type="sibTrans" cxnId="{BBB2054E-759C-4A2A-8F9D-AD127E3F9D5C}">
      <dgm:prSet/>
      <dgm:spPr/>
      <dgm:t>
        <a:bodyPr/>
        <a:lstStyle/>
        <a:p>
          <a:endParaRPr lang="en-US"/>
        </a:p>
      </dgm:t>
    </dgm:pt>
    <dgm:pt modelId="{DC717ED4-BDBD-4763-AD49-CBA388DF720F}">
      <dgm:prSet/>
      <dgm:spPr/>
      <dgm:t>
        <a:bodyPr/>
        <a:lstStyle/>
        <a:p>
          <a:r>
            <a:rPr lang="en-US" i="1"/>
            <a:t>AtomicSentence	</a:t>
          </a:r>
          <a:r>
            <a:rPr lang="en-US" i="1">
              <a:sym typeface="Symbol" panose="05050102010706020507" pitchFamily="18" charset="2"/>
            </a:rPr>
            <a:t></a:t>
          </a:r>
          <a:r>
            <a:rPr lang="en-US" i="1"/>
            <a:t> </a:t>
          </a:r>
          <a:r>
            <a:rPr lang="en-US"/>
            <a:t>True</a:t>
          </a:r>
          <a:r>
            <a:rPr lang="en-US" i="1"/>
            <a:t> | </a:t>
          </a:r>
          <a:r>
            <a:rPr lang="en-US"/>
            <a:t>False</a:t>
          </a:r>
          <a:r>
            <a:rPr lang="en-US" i="1"/>
            <a:t> | </a:t>
          </a:r>
          <a:r>
            <a:rPr lang="en-US"/>
            <a:t>P</a:t>
          </a:r>
          <a:r>
            <a:rPr lang="en-US" i="1"/>
            <a:t> | </a:t>
          </a:r>
          <a:r>
            <a:rPr lang="en-US"/>
            <a:t>Q</a:t>
          </a:r>
          <a:r>
            <a:rPr lang="en-US" i="1"/>
            <a:t> | </a:t>
          </a:r>
          <a:r>
            <a:rPr lang="en-US"/>
            <a:t>R</a:t>
          </a:r>
          <a:r>
            <a:rPr lang="en-US" i="1"/>
            <a:t> | </a:t>
          </a:r>
          <a:r>
            <a:rPr lang="en-US"/>
            <a:t>...</a:t>
          </a:r>
        </a:p>
      </dgm:t>
    </dgm:pt>
    <dgm:pt modelId="{1A71EB27-2F0C-437C-85B0-145EE82AB04A}" type="parTrans" cxnId="{E3963A87-C849-4D71-97CA-59DC09D5D6CB}">
      <dgm:prSet/>
      <dgm:spPr/>
      <dgm:t>
        <a:bodyPr/>
        <a:lstStyle/>
        <a:p>
          <a:endParaRPr lang="en-US"/>
        </a:p>
      </dgm:t>
    </dgm:pt>
    <dgm:pt modelId="{A08A1D12-4044-4969-9444-D564FF4A047D}" type="sibTrans" cxnId="{E3963A87-C849-4D71-97CA-59DC09D5D6CB}">
      <dgm:prSet/>
      <dgm:spPr/>
      <dgm:t>
        <a:bodyPr/>
        <a:lstStyle/>
        <a:p>
          <a:endParaRPr lang="en-US"/>
        </a:p>
      </dgm:t>
    </dgm:pt>
    <dgm:pt modelId="{2373F063-9A36-4253-8C22-7ECE6C61C8B6}">
      <dgm:prSet/>
      <dgm:spPr/>
      <dgm:t>
        <a:bodyPr/>
        <a:lstStyle/>
        <a:p>
          <a:r>
            <a:rPr lang="en-US" i="1"/>
            <a:t>ComplexSentence	</a:t>
          </a:r>
          <a:r>
            <a:rPr lang="en-US" i="1">
              <a:sym typeface="Symbol" panose="05050102010706020507" pitchFamily="18" charset="2"/>
            </a:rPr>
            <a:t></a:t>
          </a:r>
          <a:r>
            <a:rPr lang="en-US" i="1"/>
            <a:t> </a:t>
          </a:r>
          <a:r>
            <a:rPr lang="en-US"/>
            <a:t>(</a:t>
          </a:r>
          <a:r>
            <a:rPr lang="en-US" i="1"/>
            <a:t>Sentence </a:t>
          </a:r>
          <a:r>
            <a:rPr lang="en-US"/>
            <a:t>) </a:t>
          </a:r>
          <a:r>
            <a:rPr lang="en-US" i="1"/>
            <a:t> Sentence Connective Sentence | </a:t>
          </a:r>
          <a:r>
            <a:rPr lang="en-US">
              <a:sym typeface="Symbol" panose="05050102010706020507" pitchFamily="18" charset="2"/>
            </a:rPr>
            <a:t></a:t>
          </a:r>
          <a:r>
            <a:rPr lang="en-US" i="1"/>
            <a:t> Sentence</a:t>
          </a:r>
          <a:endParaRPr lang="en-US"/>
        </a:p>
      </dgm:t>
    </dgm:pt>
    <dgm:pt modelId="{60DBDE20-736F-4B22-B982-CE0753CBC46D}" type="parTrans" cxnId="{4F63EF83-8B1B-436F-970E-4408DF541E69}">
      <dgm:prSet/>
      <dgm:spPr/>
      <dgm:t>
        <a:bodyPr/>
        <a:lstStyle/>
        <a:p>
          <a:endParaRPr lang="en-US"/>
        </a:p>
      </dgm:t>
    </dgm:pt>
    <dgm:pt modelId="{AD2FF4CC-E035-4C36-9A5D-FDD5F8AE9AAF}" type="sibTrans" cxnId="{4F63EF83-8B1B-436F-970E-4408DF541E69}">
      <dgm:prSet/>
      <dgm:spPr/>
      <dgm:t>
        <a:bodyPr/>
        <a:lstStyle/>
        <a:p>
          <a:endParaRPr lang="en-US"/>
        </a:p>
      </dgm:t>
    </dgm:pt>
    <dgm:pt modelId="{E34346BA-FC4C-4925-9E5C-4EF5AA772E43}">
      <dgm:prSet/>
      <dgm:spPr/>
      <dgm:t>
        <a:bodyPr/>
        <a:lstStyle/>
        <a:p>
          <a:r>
            <a:rPr lang="en-US" i="1"/>
            <a:t>Connective	</a:t>
          </a:r>
          <a:r>
            <a:rPr lang="en-US" i="1">
              <a:sym typeface="Symbol" panose="05050102010706020507" pitchFamily="18" charset="2"/>
            </a:rPr>
            <a:t></a:t>
          </a:r>
          <a:r>
            <a:rPr lang="en-US" i="1"/>
            <a:t>  </a:t>
          </a:r>
          <a:r>
            <a:rPr lang="en-US">
              <a:sym typeface="Symbol" panose="05050102010706020507" pitchFamily="18" charset="2"/>
            </a:rPr>
            <a:t></a:t>
          </a:r>
          <a:r>
            <a:rPr lang="en-US"/>
            <a:t> </a:t>
          </a:r>
          <a:r>
            <a:rPr lang="en-US" i="1"/>
            <a:t>|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</a:t>
          </a:r>
          <a:r>
            <a:rPr lang="en-US"/>
            <a:t> </a:t>
          </a:r>
          <a:r>
            <a:rPr lang="en-US" i="1"/>
            <a:t>|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</a:t>
          </a:r>
          <a:r>
            <a:rPr lang="en-US"/>
            <a:t> </a:t>
          </a:r>
          <a:r>
            <a:rPr lang="en-US" i="1"/>
            <a:t>|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</a:t>
          </a:r>
          <a:endParaRPr lang="en-US"/>
        </a:p>
      </dgm:t>
    </dgm:pt>
    <dgm:pt modelId="{B4B563E0-9319-4D4B-92D7-A3416CAC47AA}" type="parTrans" cxnId="{4F829739-1676-41C2-97DE-56491E01316A}">
      <dgm:prSet/>
      <dgm:spPr/>
      <dgm:t>
        <a:bodyPr/>
        <a:lstStyle/>
        <a:p>
          <a:endParaRPr lang="en-US"/>
        </a:p>
      </dgm:t>
    </dgm:pt>
    <dgm:pt modelId="{CFB47E91-99BB-4715-8D91-E9390E3F6B52}" type="sibTrans" cxnId="{4F829739-1676-41C2-97DE-56491E01316A}">
      <dgm:prSet/>
      <dgm:spPr/>
      <dgm:t>
        <a:bodyPr/>
        <a:lstStyle/>
        <a:p>
          <a:endParaRPr lang="en-US"/>
        </a:p>
      </dgm:t>
    </dgm:pt>
    <dgm:pt modelId="{92C3723C-64C1-4B37-B779-A04BF4562960}">
      <dgm:prSet/>
      <dgm:spPr/>
      <dgm:t>
        <a:bodyPr/>
        <a:lstStyle/>
        <a:p>
          <a:r>
            <a:rPr lang="en-US"/>
            <a:t>ambiguities are resolved through precedence </a:t>
          </a:r>
        </a:p>
      </dgm:t>
    </dgm:pt>
    <dgm:pt modelId="{2A36C5DA-AD7E-41DF-959D-44B2917C1BCE}" type="parTrans" cxnId="{1F74D959-6616-40D4-8118-8A52BDEAD256}">
      <dgm:prSet/>
      <dgm:spPr/>
      <dgm:t>
        <a:bodyPr/>
        <a:lstStyle/>
        <a:p>
          <a:endParaRPr lang="en-US"/>
        </a:p>
      </dgm:t>
    </dgm:pt>
    <dgm:pt modelId="{7C792F25-F796-4884-BB46-9563DA6EB499}" type="sibTrans" cxnId="{1F74D959-6616-40D4-8118-8A52BDEAD256}">
      <dgm:prSet/>
      <dgm:spPr/>
      <dgm:t>
        <a:bodyPr/>
        <a:lstStyle/>
        <a:p>
          <a:endParaRPr lang="en-US"/>
        </a:p>
      </dgm:t>
    </dgm:pt>
    <dgm:pt modelId="{984451A2-C42A-44F8-A071-B3A5C35BF2D6}">
      <dgm:prSet/>
      <dgm:spPr/>
      <dgm:t>
        <a:bodyPr/>
        <a:lstStyle/>
        <a:p>
          <a:r>
            <a:rPr lang="en-US">
              <a:sym typeface="Symbol" panose="05050102010706020507" pitchFamily="18" charset="2"/>
            </a:rPr>
            <a:t></a:t>
          </a:r>
          <a:r>
            <a:rPr lang="en-US" i="1"/>
            <a:t> </a:t>
          </a:r>
          <a:r>
            <a:rPr lang="en-US">
              <a:sym typeface="Symbol" panose="05050102010706020507" pitchFamily="18" charset="2"/>
            </a:rPr>
            <a:t>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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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</a:t>
          </a:r>
          <a:r>
            <a:rPr lang="en-US"/>
            <a:t> </a:t>
          </a:r>
          <a:br>
            <a:rPr lang="en-US"/>
          </a:br>
          <a:r>
            <a:rPr lang="en-US"/>
            <a:t>or parentheses</a:t>
          </a:r>
        </a:p>
      </dgm:t>
    </dgm:pt>
    <dgm:pt modelId="{383BAB63-50CE-4F6F-B7C6-80A8021AF20E}" type="parTrans" cxnId="{10CBF180-65C1-4B37-AE89-75FC1BD6F136}">
      <dgm:prSet/>
      <dgm:spPr/>
      <dgm:t>
        <a:bodyPr/>
        <a:lstStyle/>
        <a:p>
          <a:endParaRPr lang="en-US"/>
        </a:p>
      </dgm:t>
    </dgm:pt>
    <dgm:pt modelId="{1193B250-AADB-46B0-B68C-38B8B4840F63}" type="sibTrans" cxnId="{10CBF180-65C1-4B37-AE89-75FC1BD6F136}">
      <dgm:prSet/>
      <dgm:spPr/>
      <dgm:t>
        <a:bodyPr/>
        <a:lstStyle/>
        <a:p>
          <a:endParaRPr lang="en-US"/>
        </a:p>
      </dgm:t>
    </dgm:pt>
    <dgm:pt modelId="{E6FAE8A4-4C7A-41D8-80E7-57FC2C7BF8B4}">
      <dgm:prSet/>
      <dgm:spPr/>
      <dgm:t>
        <a:bodyPr/>
        <a:lstStyle/>
        <a:p>
          <a:r>
            <a:rPr lang="en-US"/>
            <a:t>e.g. </a:t>
          </a:r>
          <a:r>
            <a:rPr lang="en-US">
              <a:sym typeface="Symbol" panose="05050102010706020507" pitchFamily="18" charset="2"/>
            </a:rPr>
            <a:t></a:t>
          </a:r>
          <a:r>
            <a:rPr lang="en-US" i="1"/>
            <a:t> P </a:t>
          </a:r>
          <a:r>
            <a:rPr lang="en-US">
              <a:sym typeface="Symbol" panose="05050102010706020507" pitchFamily="18" charset="2"/>
            </a:rPr>
            <a:t></a:t>
          </a:r>
          <a:r>
            <a:rPr lang="en-US" i="1"/>
            <a:t> Q </a:t>
          </a:r>
          <a:r>
            <a:rPr lang="en-US">
              <a:sym typeface="Symbol" panose="05050102010706020507" pitchFamily="18" charset="2"/>
            </a:rPr>
            <a:t></a:t>
          </a:r>
          <a:r>
            <a:rPr lang="en-US"/>
            <a:t> </a:t>
          </a:r>
          <a:r>
            <a:rPr lang="en-US" i="1"/>
            <a:t>R </a:t>
          </a:r>
          <a:r>
            <a:rPr lang="en-US">
              <a:sym typeface="Symbol" panose="05050102010706020507" pitchFamily="18" charset="2"/>
            </a:rPr>
            <a:t></a:t>
          </a:r>
          <a:r>
            <a:rPr lang="en-US"/>
            <a:t> </a:t>
          </a:r>
          <a:r>
            <a:rPr lang="en-US" i="1"/>
            <a:t>S </a:t>
          </a:r>
          <a:r>
            <a:rPr lang="en-US"/>
            <a:t>is equivalent to  (</a:t>
          </a:r>
          <a:r>
            <a:rPr lang="en-US">
              <a:sym typeface="Symbol" panose="05050102010706020507" pitchFamily="18" charset="2"/>
            </a:rPr>
            <a:t></a:t>
          </a:r>
          <a:r>
            <a:rPr lang="en-US" i="1"/>
            <a:t> P) </a:t>
          </a:r>
          <a:r>
            <a:rPr lang="en-US">
              <a:sym typeface="Symbol" panose="05050102010706020507" pitchFamily="18" charset="2"/>
            </a:rPr>
            <a:t></a:t>
          </a:r>
          <a:r>
            <a:rPr lang="en-US" i="1"/>
            <a:t> (Q </a:t>
          </a:r>
          <a:r>
            <a:rPr lang="en-US">
              <a:sym typeface="Symbol" panose="05050102010706020507" pitchFamily="18" charset="2"/>
            </a:rPr>
            <a:t></a:t>
          </a:r>
          <a:r>
            <a:rPr lang="en-US"/>
            <a:t> </a:t>
          </a:r>
          <a:r>
            <a:rPr lang="en-US" i="1"/>
            <a:t>R)) </a:t>
          </a:r>
          <a:r>
            <a:rPr lang="en-US">
              <a:sym typeface="Symbol" panose="05050102010706020507" pitchFamily="18" charset="2"/>
            </a:rPr>
            <a:t></a:t>
          </a:r>
          <a:r>
            <a:rPr lang="en-US"/>
            <a:t> </a:t>
          </a:r>
          <a:r>
            <a:rPr lang="en-US" i="1"/>
            <a:t>S</a:t>
          </a:r>
          <a:endParaRPr lang="en-US"/>
        </a:p>
      </dgm:t>
    </dgm:pt>
    <dgm:pt modelId="{F41C6A20-D5D3-412B-8406-88BB1BE1BF74}" type="parTrans" cxnId="{4F458C91-75BA-4A90-90EA-5EFB9939EB8B}">
      <dgm:prSet/>
      <dgm:spPr/>
      <dgm:t>
        <a:bodyPr/>
        <a:lstStyle/>
        <a:p>
          <a:endParaRPr lang="en-US"/>
        </a:p>
      </dgm:t>
    </dgm:pt>
    <dgm:pt modelId="{8F528EEE-9055-49A3-A03E-09C9FB5C677C}" type="sibTrans" cxnId="{4F458C91-75BA-4A90-90EA-5EFB9939EB8B}">
      <dgm:prSet/>
      <dgm:spPr/>
      <dgm:t>
        <a:bodyPr/>
        <a:lstStyle/>
        <a:p>
          <a:endParaRPr lang="en-US"/>
        </a:p>
      </dgm:t>
    </dgm:pt>
    <dgm:pt modelId="{BE032C4B-B36D-934F-A2F7-2C7C73B513AE}" type="pres">
      <dgm:prSet presAssocID="{B774ECDF-3C50-4961-AA36-56FDBFF16FA7}" presName="linear" presStyleCnt="0">
        <dgm:presLayoutVars>
          <dgm:animLvl val="lvl"/>
          <dgm:resizeHandles val="exact"/>
        </dgm:presLayoutVars>
      </dgm:prSet>
      <dgm:spPr/>
    </dgm:pt>
    <dgm:pt modelId="{9844F101-8F08-A844-A2E0-2C2A951D2733}" type="pres">
      <dgm:prSet presAssocID="{FA9AD353-E1F6-4CC3-A98A-57EA4CC3634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82ECA3D-417C-AE4B-BC0E-E31FC1F0DC42}" type="pres">
      <dgm:prSet presAssocID="{1F3DA744-1ED9-4831-8F1C-C879C1F25360}" presName="spacer" presStyleCnt="0"/>
      <dgm:spPr/>
    </dgm:pt>
    <dgm:pt modelId="{604566D3-45F3-BD4E-9082-9A005C0FD8C3}" type="pres">
      <dgm:prSet presAssocID="{DC717ED4-BDBD-4763-AD49-CBA388DF720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470C5FA-E32D-6147-A8DD-ADCAEF36BCA1}" type="pres">
      <dgm:prSet presAssocID="{A08A1D12-4044-4969-9444-D564FF4A047D}" presName="spacer" presStyleCnt="0"/>
      <dgm:spPr/>
    </dgm:pt>
    <dgm:pt modelId="{0EFE3B60-2083-D248-8512-218EB6D31D36}" type="pres">
      <dgm:prSet presAssocID="{2373F063-9A36-4253-8C22-7ECE6C61C8B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02CE4BF-459B-6243-BB67-FEF83BA3E369}" type="pres">
      <dgm:prSet presAssocID="{AD2FF4CC-E035-4C36-9A5D-FDD5F8AE9AAF}" presName="spacer" presStyleCnt="0"/>
      <dgm:spPr/>
    </dgm:pt>
    <dgm:pt modelId="{44EB379D-F1A0-2644-B381-51763384D7E2}" type="pres">
      <dgm:prSet presAssocID="{E34346BA-FC4C-4925-9E5C-4EF5AA772E4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9B7977A-9BBD-DD4A-95DF-9016F4E644A3}" type="pres">
      <dgm:prSet presAssocID="{CFB47E91-99BB-4715-8D91-E9390E3F6B52}" presName="spacer" presStyleCnt="0"/>
      <dgm:spPr/>
    </dgm:pt>
    <dgm:pt modelId="{F091B1A3-D416-2342-9B7F-FAD0F782193D}" type="pres">
      <dgm:prSet presAssocID="{92C3723C-64C1-4B37-B779-A04BF456296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30D4B01-0FB4-734F-91C5-7E1643FCFCCF}" type="pres">
      <dgm:prSet presAssocID="{7C792F25-F796-4884-BB46-9563DA6EB499}" presName="spacer" presStyleCnt="0"/>
      <dgm:spPr/>
    </dgm:pt>
    <dgm:pt modelId="{5EEA3FD2-219D-414A-BE71-F96B7E4F24C8}" type="pres">
      <dgm:prSet presAssocID="{984451A2-C42A-44F8-A071-B3A5C35BF2D6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F9CBD3C-B2D9-8A45-BC50-7C37F08B403B}" type="pres">
      <dgm:prSet presAssocID="{984451A2-C42A-44F8-A071-B3A5C35BF2D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8C80825-7A78-1B42-A2A9-0CC737F6CFD5}" type="presOf" srcId="{92C3723C-64C1-4B37-B779-A04BF4562960}" destId="{F091B1A3-D416-2342-9B7F-FAD0F782193D}" srcOrd="0" destOrd="0" presId="urn:microsoft.com/office/officeart/2005/8/layout/vList2"/>
    <dgm:cxn modelId="{4F829739-1676-41C2-97DE-56491E01316A}" srcId="{B774ECDF-3C50-4961-AA36-56FDBFF16FA7}" destId="{E34346BA-FC4C-4925-9E5C-4EF5AA772E43}" srcOrd="3" destOrd="0" parTransId="{B4B563E0-9319-4D4B-92D7-A3416CAC47AA}" sibTransId="{CFB47E91-99BB-4715-8D91-E9390E3F6B52}"/>
    <dgm:cxn modelId="{09BBC84A-0E3F-A949-9202-D0243643224A}" type="presOf" srcId="{FA9AD353-E1F6-4CC3-A98A-57EA4CC36341}" destId="{9844F101-8F08-A844-A2E0-2C2A951D2733}" srcOrd="0" destOrd="0" presId="urn:microsoft.com/office/officeart/2005/8/layout/vList2"/>
    <dgm:cxn modelId="{BBB2054E-759C-4A2A-8F9D-AD127E3F9D5C}" srcId="{B774ECDF-3C50-4961-AA36-56FDBFF16FA7}" destId="{FA9AD353-E1F6-4CC3-A98A-57EA4CC36341}" srcOrd="0" destOrd="0" parTransId="{796CA8E6-4FBD-4CBD-A43A-6808B9EC119A}" sibTransId="{1F3DA744-1ED9-4831-8F1C-C879C1F25360}"/>
    <dgm:cxn modelId="{1F74D959-6616-40D4-8118-8A52BDEAD256}" srcId="{B774ECDF-3C50-4961-AA36-56FDBFF16FA7}" destId="{92C3723C-64C1-4B37-B779-A04BF4562960}" srcOrd="4" destOrd="0" parTransId="{2A36C5DA-AD7E-41DF-959D-44B2917C1BCE}" sibTransId="{7C792F25-F796-4884-BB46-9563DA6EB499}"/>
    <dgm:cxn modelId="{C0A0C176-C0E9-8D4D-B057-C9CA8229F41B}" type="presOf" srcId="{2373F063-9A36-4253-8C22-7ECE6C61C8B6}" destId="{0EFE3B60-2083-D248-8512-218EB6D31D36}" srcOrd="0" destOrd="0" presId="urn:microsoft.com/office/officeart/2005/8/layout/vList2"/>
    <dgm:cxn modelId="{9DD85079-3DAB-5542-B679-9D8EA2F018F3}" type="presOf" srcId="{E6FAE8A4-4C7A-41D8-80E7-57FC2C7BF8B4}" destId="{EF9CBD3C-B2D9-8A45-BC50-7C37F08B403B}" srcOrd="0" destOrd="0" presId="urn:microsoft.com/office/officeart/2005/8/layout/vList2"/>
    <dgm:cxn modelId="{10CBF180-65C1-4B37-AE89-75FC1BD6F136}" srcId="{B774ECDF-3C50-4961-AA36-56FDBFF16FA7}" destId="{984451A2-C42A-44F8-A071-B3A5C35BF2D6}" srcOrd="5" destOrd="0" parTransId="{383BAB63-50CE-4F6F-B7C6-80A8021AF20E}" sibTransId="{1193B250-AADB-46B0-B68C-38B8B4840F63}"/>
    <dgm:cxn modelId="{4F63EF83-8B1B-436F-970E-4408DF541E69}" srcId="{B774ECDF-3C50-4961-AA36-56FDBFF16FA7}" destId="{2373F063-9A36-4253-8C22-7ECE6C61C8B6}" srcOrd="2" destOrd="0" parTransId="{60DBDE20-736F-4B22-B982-CE0753CBC46D}" sibTransId="{AD2FF4CC-E035-4C36-9A5D-FDD5F8AE9AAF}"/>
    <dgm:cxn modelId="{E3963A87-C849-4D71-97CA-59DC09D5D6CB}" srcId="{B774ECDF-3C50-4961-AA36-56FDBFF16FA7}" destId="{DC717ED4-BDBD-4763-AD49-CBA388DF720F}" srcOrd="1" destOrd="0" parTransId="{1A71EB27-2F0C-437C-85B0-145EE82AB04A}" sibTransId="{A08A1D12-4044-4969-9444-D564FF4A047D}"/>
    <dgm:cxn modelId="{AB0F0690-D8CD-CC4E-8490-E7BD1080EE38}" type="presOf" srcId="{B774ECDF-3C50-4961-AA36-56FDBFF16FA7}" destId="{BE032C4B-B36D-934F-A2F7-2C7C73B513AE}" srcOrd="0" destOrd="0" presId="urn:microsoft.com/office/officeart/2005/8/layout/vList2"/>
    <dgm:cxn modelId="{4F458C91-75BA-4A90-90EA-5EFB9939EB8B}" srcId="{984451A2-C42A-44F8-A071-B3A5C35BF2D6}" destId="{E6FAE8A4-4C7A-41D8-80E7-57FC2C7BF8B4}" srcOrd="0" destOrd="0" parTransId="{F41C6A20-D5D3-412B-8406-88BB1BE1BF74}" sibTransId="{8F528EEE-9055-49A3-A03E-09C9FB5C677C}"/>
    <dgm:cxn modelId="{1A1A8CAC-A856-914C-9E8C-78E9B373773E}" type="presOf" srcId="{984451A2-C42A-44F8-A071-B3A5C35BF2D6}" destId="{5EEA3FD2-219D-414A-BE71-F96B7E4F24C8}" srcOrd="0" destOrd="0" presId="urn:microsoft.com/office/officeart/2005/8/layout/vList2"/>
    <dgm:cxn modelId="{296122C5-3640-CD42-BFBD-FB71E974C475}" type="presOf" srcId="{DC717ED4-BDBD-4763-AD49-CBA388DF720F}" destId="{604566D3-45F3-BD4E-9082-9A005C0FD8C3}" srcOrd="0" destOrd="0" presId="urn:microsoft.com/office/officeart/2005/8/layout/vList2"/>
    <dgm:cxn modelId="{3DB14BFD-B4D0-044B-854D-3C1D6B0CC6FB}" type="presOf" srcId="{E34346BA-FC4C-4925-9E5C-4EF5AA772E43}" destId="{44EB379D-F1A0-2644-B381-51763384D7E2}" srcOrd="0" destOrd="0" presId="urn:microsoft.com/office/officeart/2005/8/layout/vList2"/>
    <dgm:cxn modelId="{ED19EC24-14E9-C441-96CC-1A6739D67671}" type="presParOf" srcId="{BE032C4B-B36D-934F-A2F7-2C7C73B513AE}" destId="{9844F101-8F08-A844-A2E0-2C2A951D2733}" srcOrd="0" destOrd="0" presId="urn:microsoft.com/office/officeart/2005/8/layout/vList2"/>
    <dgm:cxn modelId="{5019EE92-CD69-974B-92AA-3F16A0A1F630}" type="presParOf" srcId="{BE032C4B-B36D-934F-A2F7-2C7C73B513AE}" destId="{382ECA3D-417C-AE4B-BC0E-E31FC1F0DC42}" srcOrd="1" destOrd="0" presId="urn:microsoft.com/office/officeart/2005/8/layout/vList2"/>
    <dgm:cxn modelId="{ECFD3DB4-C81F-BC4F-B016-D45B54CDD9DA}" type="presParOf" srcId="{BE032C4B-B36D-934F-A2F7-2C7C73B513AE}" destId="{604566D3-45F3-BD4E-9082-9A005C0FD8C3}" srcOrd="2" destOrd="0" presId="urn:microsoft.com/office/officeart/2005/8/layout/vList2"/>
    <dgm:cxn modelId="{D5699ABD-5368-CE4A-A9AA-C8B75626DB08}" type="presParOf" srcId="{BE032C4B-B36D-934F-A2F7-2C7C73B513AE}" destId="{8470C5FA-E32D-6147-A8DD-ADCAEF36BCA1}" srcOrd="3" destOrd="0" presId="urn:microsoft.com/office/officeart/2005/8/layout/vList2"/>
    <dgm:cxn modelId="{4AD0FAAC-BA31-D04E-8283-9C1F5808C8A4}" type="presParOf" srcId="{BE032C4B-B36D-934F-A2F7-2C7C73B513AE}" destId="{0EFE3B60-2083-D248-8512-218EB6D31D36}" srcOrd="4" destOrd="0" presId="urn:microsoft.com/office/officeart/2005/8/layout/vList2"/>
    <dgm:cxn modelId="{E489B5CD-DC9A-7D48-9007-907929764791}" type="presParOf" srcId="{BE032C4B-B36D-934F-A2F7-2C7C73B513AE}" destId="{002CE4BF-459B-6243-BB67-FEF83BA3E369}" srcOrd="5" destOrd="0" presId="urn:microsoft.com/office/officeart/2005/8/layout/vList2"/>
    <dgm:cxn modelId="{1AA0C086-44B6-F848-9DEF-A13177EFA50E}" type="presParOf" srcId="{BE032C4B-B36D-934F-A2F7-2C7C73B513AE}" destId="{44EB379D-F1A0-2644-B381-51763384D7E2}" srcOrd="6" destOrd="0" presId="urn:microsoft.com/office/officeart/2005/8/layout/vList2"/>
    <dgm:cxn modelId="{3E5D2DC2-5507-BA47-89DA-4B032016B058}" type="presParOf" srcId="{BE032C4B-B36D-934F-A2F7-2C7C73B513AE}" destId="{89B7977A-9BBD-DD4A-95DF-9016F4E644A3}" srcOrd="7" destOrd="0" presId="urn:microsoft.com/office/officeart/2005/8/layout/vList2"/>
    <dgm:cxn modelId="{ECF76864-5B70-EE47-9F2F-DF83532E6DC2}" type="presParOf" srcId="{BE032C4B-B36D-934F-A2F7-2C7C73B513AE}" destId="{F091B1A3-D416-2342-9B7F-FAD0F782193D}" srcOrd="8" destOrd="0" presId="urn:microsoft.com/office/officeart/2005/8/layout/vList2"/>
    <dgm:cxn modelId="{4AFAFA5F-3946-344D-BB23-E17DFE92FF95}" type="presParOf" srcId="{BE032C4B-B36D-934F-A2F7-2C7C73B513AE}" destId="{230D4B01-0FB4-734F-91C5-7E1643FCFCCF}" srcOrd="9" destOrd="0" presId="urn:microsoft.com/office/officeart/2005/8/layout/vList2"/>
    <dgm:cxn modelId="{1EC849CB-1A5D-7A48-9D39-B4EE53F056F4}" type="presParOf" srcId="{BE032C4B-B36D-934F-A2F7-2C7C73B513AE}" destId="{5EEA3FD2-219D-414A-BE71-F96B7E4F24C8}" srcOrd="10" destOrd="0" presId="urn:microsoft.com/office/officeart/2005/8/layout/vList2"/>
    <dgm:cxn modelId="{18CD8422-FDE6-F642-B7EB-4F1F3896EB9A}" type="presParOf" srcId="{BE032C4B-B36D-934F-A2F7-2C7C73B513AE}" destId="{EF9CBD3C-B2D9-8A45-BC50-7C37F08B403B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20C8E3-CE4B-4E12-B94A-3028127472E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AD1D8F3-AE3A-4278-85E7-2B022A89E21D}">
      <dgm:prSet/>
      <dgm:spPr/>
      <dgm:t>
        <a:bodyPr/>
        <a:lstStyle/>
        <a:p>
          <a:r>
            <a:rPr lang="en-US"/>
            <a:t>shallow and deep reasoning</a:t>
          </a:r>
        </a:p>
      </dgm:t>
    </dgm:pt>
    <dgm:pt modelId="{CB9912DA-3F20-4610-B2C5-0824E28F1985}" type="parTrans" cxnId="{A426400C-8637-4B40-9ADE-AF7235FDE4B1}">
      <dgm:prSet/>
      <dgm:spPr/>
      <dgm:t>
        <a:bodyPr/>
        <a:lstStyle/>
        <a:p>
          <a:endParaRPr lang="en-US"/>
        </a:p>
      </dgm:t>
    </dgm:pt>
    <dgm:pt modelId="{89F9C2F4-84D2-4F49-9A4C-0E43D04A3C4F}" type="sibTrans" cxnId="{A426400C-8637-4B40-9ADE-AF7235FDE4B1}">
      <dgm:prSet/>
      <dgm:spPr/>
      <dgm:t>
        <a:bodyPr/>
        <a:lstStyle/>
        <a:p>
          <a:endParaRPr lang="en-US"/>
        </a:p>
      </dgm:t>
    </dgm:pt>
    <dgm:pt modelId="{9AAB97C0-77EA-4EA0-9658-E4B0F4D19433}">
      <dgm:prSet/>
      <dgm:spPr/>
      <dgm:t>
        <a:bodyPr/>
        <a:lstStyle/>
        <a:p>
          <a:r>
            <a:rPr lang="en-US"/>
            <a:t>forward and backward chaining</a:t>
          </a:r>
        </a:p>
      </dgm:t>
    </dgm:pt>
    <dgm:pt modelId="{188620A2-E93A-4305-964A-EF5439B280B1}" type="parTrans" cxnId="{9FC08126-0191-41E9-9254-39DB1AB380EE}">
      <dgm:prSet/>
      <dgm:spPr/>
      <dgm:t>
        <a:bodyPr/>
        <a:lstStyle/>
        <a:p>
          <a:endParaRPr lang="en-US"/>
        </a:p>
      </dgm:t>
    </dgm:pt>
    <dgm:pt modelId="{1D8D3B30-A386-4420-8D7F-52D6A449F9B1}" type="sibTrans" cxnId="{9FC08126-0191-41E9-9254-39DB1AB380EE}">
      <dgm:prSet/>
      <dgm:spPr/>
      <dgm:t>
        <a:bodyPr/>
        <a:lstStyle/>
        <a:p>
          <a:endParaRPr lang="en-US"/>
        </a:p>
      </dgm:t>
    </dgm:pt>
    <dgm:pt modelId="{C73901F4-7FA6-477E-A368-9CE6A77A14B2}">
      <dgm:prSet/>
      <dgm:spPr/>
      <dgm:t>
        <a:bodyPr/>
        <a:lstStyle/>
        <a:p>
          <a:r>
            <a:rPr lang="en-US"/>
            <a:t>alternative inference methods</a:t>
          </a:r>
        </a:p>
      </dgm:t>
    </dgm:pt>
    <dgm:pt modelId="{C28B7464-1648-4722-AF27-AB36A8A99EA2}" type="parTrans" cxnId="{D6EE8978-3943-4556-9C01-9A45210033E0}">
      <dgm:prSet/>
      <dgm:spPr/>
      <dgm:t>
        <a:bodyPr/>
        <a:lstStyle/>
        <a:p>
          <a:endParaRPr lang="en-US"/>
        </a:p>
      </dgm:t>
    </dgm:pt>
    <dgm:pt modelId="{AE023337-EB30-4173-9F74-872F791EEE0F}" type="sibTrans" cxnId="{D6EE8978-3943-4556-9C01-9A45210033E0}">
      <dgm:prSet/>
      <dgm:spPr/>
      <dgm:t>
        <a:bodyPr/>
        <a:lstStyle/>
        <a:p>
          <a:endParaRPr lang="en-US"/>
        </a:p>
      </dgm:t>
    </dgm:pt>
    <dgm:pt modelId="{1D5A3486-025A-44AA-9C31-9C3725AA5133}">
      <dgm:prSet/>
      <dgm:spPr/>
      <dgm:t>
        <a:bodyPr/>
        <a:lstStyle/>
        <a:p>
          <a:r>
            <a:rPr lang="en-US"/>
            <a:t>metaknowledge</a:t>
          </a:r>
        </a:p>
      </dgm:t>
    </dgm:pt>
    <dgm:pt modelId="{0A396673-1297-4490-B341-6ED3B9D0A779}" type="parTrans" cxnId="{16B33F8C-F856-4642-91E0-37DBC9F7A08B}">
      <dgm:prSet/>
      <dgm:spPr/>
      <dgm:t>
        <a:bodyPr/>
        <a:lstStyle/>
        <a:p>
          <a:endParaRPr lang="en-US"/>
        </a:p>
      </dgm:t>
    </dgm:pt>
    <dgm:pt modelId="{DDD8F394-013A-47D5-93CD-C0BCC282D093}" type="sibTrans" cxnId="{16B33F8C-F856-4642-91E0-37DBC9F7A08B}">
      <dgm:prSet/>
      <dgm:spPr/>
      <dgm:t>
        <a:bodyPr/>
        <a:lstStyle/>
        <a:p>
          <a:endParaRPr lang="en-US"/>
        </a:p>
      </dgm:t>
    </dgm:pt>
    <dgm:pt modelId="{D00EE5D2-04CF-499D-AFAD-4DCC96A79D81}" type="pres">
      <dgm:prSet presAssocID="{E520C8E3-CE4B-4E12-B94A-3028127472EF}" presName="root" presStyleCnt="0">
        <dgm:presLayoutVars>
          <dgm:dir/>
          <dgm:resizeHandles val="exact"/>
        </dgm:presLayoutVars>
      </dgm:prSet>
      <dgm:spPr/>
    </dgm:pt>
    <dgm:pt modelId="{13E937D5-F968-4752-9F0E-3590F57CDD83}" type="pres">
      <dgm:prSet presAssocID="{E520C8E3-CE4B-4E12-B94A-3028127472EF}" presName="container" presStyleCnt="0">
        <dgm:presLayoutVars>
          <dgm:dir/>
          <dgm:resizeHandles val="exact"/>
        </dgm:presLayoutVars>
      </dgm:prSet>
      <dgm:spPr/>
    </dgm:pt>
    <dgm:pt modelId="{73D67EB2-E537-4EEA-AF8A-EE7A4755CD72}" type="pres">
      <dgm:prSet presAssocID="{AAD1D8F3-AE3A-4278-85E7-2B022A89E21D}" presName="compNode" presStyleCnt="0"/>
      <dgm:spPr/>
    </dgm:pt>
    <dgm:pt modelId="{7D9EBDCE-9B8F-4162-96D4-DE7D48657A6A}" type="pres">
      <dgm:prSet presAssocID="{AAD1D8F3-AE3A-4278-85E7-2B022A89E21D}" presName="iconBgRect" presStyleLbl="bgShp" presStyleIdx="0" presStyleCnt="4"/>
      <dgm:spPr/>
    </dgm:pt>
    <dgm:pt modelId="{8FA89AD8-8D86-40E4-9F90-34F27A044706}" type="pres">
      <dgm:prSet presAssocID="{AAD1D8F3-AE3A-4278-85E7-2B022A89E21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9908744-838F-4180-8F41-60D4C3B21B40}" type="pres">
      <dgm:prSet presAssocID="{AAD1D8F3-AE3A-4278-85E7-2B022A89E21D}" presName="spaceRect" presStyleCnt="0"/>
      <dgm:spPr/>
    </dgm:pt>
    <dgm:pt modelId="{9DD1B083-B5F1-4286-A331-2687058FD59F}" type="pres">
      <dgm:prSet presAssocID="{AAD1D8F3-AE3A-4278-85E7-2B022A89E21D}" presName="textRect" presStyleLbl="revTx" presStyleIdx="0" presStyleCnt="4">
        <dgm:presLayoutVars>
          <dgm:chMax val="1"/>
          <dgm:chPref val="1"/>
        </dgm:presLayoutVars>
      </dgm:prSet>
      <dgm:spPr/>
    </dgm:pt>
    <dgm:pt modelId="{9286C251-D862-4771-81D9-5A5A3DF70826}" type="pres">
      <dgm:prSet presAssocID="{89F9C2F4-84D2-4F49-9A4C-0E43D04A3C4F}" presName="sibTrans" presStyleLbl="sibTrans2D1" presStyleIdx="0" presStyleCnt="0"/>
      <dgm:spPr/>
    </dgm:pt>
    <dgm:pt modelId="{C05550E6-74EE-4FEF-88A7-4EDDA68012FA}" type="pres">
      <dgm:prSet presAssocID="{9AAB97C0-77EA-4EA0-9658-E4B0F4D19433}" presName="compNode" presStyleCnt="0"/>
      <dgm:spPr/>
    </dgm:pt>
    <dgm:pt modelId="{F251ACED-D4BB-44A9-A996-1AC9070FF50A}" type="pres">
      <dgm:prSet presAssocID="{9AAB97C0-77EA-4EA0-9658-E4B0F4D19433}" presName="iconBgRect" presStyleLbl="bgShp" presStyleIdx="1" presStyleCnt="4"/>
      <dgm:spPr/>
    </dgm:pt>
    <dgm:pt modelId="{856C4AD4-763D-4C73-9A79-6A0784ACEFA8}" type="pres">
      <dgm:prSet presAssocID="{9AAB97C0-77EA-4EA0-9658-E4B0F4D1943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: Slight curve"/>
        </a:ext>
      </dgm:extLst>
    </dgm:pt>
    <dgm:pt modelId="{A98BEC96-D60C-4A2C-B2E5-3083289EDA49}" type="pres">
      <dgm:prSet presAssocID="{9AAB97C0-77EA-4EA0-9658-E4B0F4D19433}" presName="spaceRect" presStyleCnt="0"/>
      <dgm:spPr/>
    </dgm:pt>
    <dgm:pt modelId="{5309ECE6-77E2-462D-ACC3-B68F99C5D6E5}" type="pres">
      <dgm:prSet presAssocID="{9AAB97C0-77EA-4EA0-9658-E4B0F4D19433}" presName="textRect" presStyleLbl="revTx" presStyleIdx="1" presStyleCnt="4">
        <dgm:presLayoutVars>
          <dgm:chMax val="1"/>
          <dgm:chPref val="1"/>
        </dgm:presLayoutVars>
      </dgm:prSet>
      <dgm:spPr/>
    </dgm:pt>
    <dgm:pt modelId="{11EE357F-6AFB-408A-AA34-9C33419242A3}" type="pres">
      <dgm:prSet presAssocID="{1D8D3B30-A386-4420-8D7F-52D6A449F9B1}" presName="sibTrans" presStyleLbl="sibTrans2D1" presStyleIdx="0" presStyleCnt="0"/>
      <dgm:spPr/>
    </dgm:pt>
    <dgm:pt modelId="{2C80CBC3-9CAD-4EF7-BD96-77E8C3A6F280}" type="pres">
      <dgm:prSet presAssocID="{C73901F4-7FA6-477E-A368-9CE6A77A14B2}" presName="compNode" presStyleCnt="0"/>
      <dgm:spPr/>
    </dgm:pt>
    <dgm:pt modelId="{D663BAD7-0A5F-4A6A-BE08-47F5B596BFAF}" type="pres">
      <dgm:prSet presAssocID="{C73901F4-7FA6-477E-A368-9CE6A77A14B2}" presName="iconBgRect" presStyleLbl="bgShp" presStyleIdx="2" presStyleCnt="4"/>
      <dgm:spPr/>
    </dgm:pt>
    <dgm:pt modelId="{713380F6-ACA8-4D25-9491-C50289A4190C}" type="pres">
      <dgm:prSet presAssocID="{C73901F4-7FA6-477E-A368-9CE6A77A14B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7F735CE-BF6A-45B1-AEEC-19F71A97C4AF}" type="pres">
      <dgm:prSet presAssocID="{C73901F4-7FA6-477E-A368-9CE6A77A14B2}" presName="spaceRect" presStyleCnt="0"/>
      <dgm:spPr/>
    </dgm:pt>
    <dgm:pt modelId="{143D2F4D-745B-436C-87B3-128AF7C9A570}" type="pres">
      <dgm:prSet presAssocID="{C73901F4-7FA6-477E-A368-9CE6A77A14B2}" presName="textRect" presStyleLbl="revTx" presStyleIdx="2" presStyleCnt="4">
        <dgm:presLayoutVars>
          <dgm:chMax val="1"/>
          <dgm:chPref val="1"/>
        </dgm:presLayoutVars>
      </dgm:prSet>
      <dgm:spPr/>
    </dgm:pt>
    <dgm:pt modelId="{F5E67959-C7C1-42D1-BA7B-17627E356D4A}" type="pres">
      <dgm:prSet presAssocID="{AE023337-EB30-4173-9F74-872F791EEE0F}" presName="sibTrans" presStyleLbl="sibTrans2D1" presStyleIdx="0" presStyleCnt="0"/>
      <dgm:spPr/>
    </dgm:pt>
    <dgm:pt modelId="{077A5157-EF4B-4A36-A402-21A7C5534626}" type="pres">
      <dgm:prSet presAssocID="{1D5A3486-025A-44AA-9C31-9C3725AA5133}" presName="compNode" presStyleCnt="0"/>
      <dgm:spPr/>
    </dgm:pt>
    <dgm:pt modelId="{918E419B-EA8E-4118-ABCA-F754208CE03E}" type="pres">
      <dgm:prSet presAssocID="{1D5A3486-025A-44AA-9C31-9C3725AA5133}" presName="iconBgRect" presStyleLbl="bgShp" presStyleIdx="3" presStyleCnt="4"/>
      <dgm:spPr/>
    </dgm:pt>
    <dgm:pt modelId="{96EA9F4B-2203-4075-8913-EFA538AA67A1}" type="pres">
      <dgm:prSet presAssocID="{1D5A3486-025A-44AA-9C31-9C3725AA513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8194DFB5-6225-4C7E-9A21-C9B5845E7915}" type="pres">
      <dgm:prSet presAssocID="{1D5A3486-025A-44AA-9C31-9C3725AA5133}" presName="spaceRect" presStyleCnt="0"/>
      <dgm:spPr/>
    </dgm:pt>
    <dgm:pt modelId="{E362D31B-0080-4116-AF73-10E8A4915197}" type="pres">
      <dgm:prSet presAssocID="{1D5A3486-025A-44AA-9C31-9C3725AA513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426400C-8637-4B40-9ADE-AF7235FDE4B1}" srcId="{E520C8E3-CE4B-4E12-B94A-3028127472EF}" destId="{AAD1D8F3-AE3A-4278-85E7-2B022A89E21D}" srcOrd="0" destOrd="0" parTransId="{CB9912DA-3F20-4610-B2C5-0824E28F1985}" sibTransId="{89F9C2F4-84D2-4F49-9A4C-0E43D04A3C4F}"/>
    <dgm:cxn modelId="{9838740C-9753-46ED-8689-220C6201F73B}" type="presOf" srcId="{AAD1D8F3-AE3A-4278-85E7-2B022A89E21D}" destId="{9DD1B083-B5F1-4286-A331-2687058FD59F}" srcOrd="0" destOrd="0" presId="urn:microsoft.com/office/officeart/2018/2/layout/IconCircleList"/>
    <dgm:cxn modelId="{9FC08126-0191-41E9-9254-39DB1AB380EE}" srcId="{E520C8E3-CE4B-4E12-B94A-3028127472EF}" destId="{9AAB97C0-77EA-4EA0-9658-E4B0F4D19433}" srcOrd="1" destOrd="0" parTransId="{188620A2-E93A-4305-964A-EF5439B280B1}" sibTransId="{1D8D3B30-A386-4420-8D7F-52D6A449F9B1}"/>
    <dgm:cxn modelId="{A016FE47-9A76-4E78-AEFF-C1F893A784BB}" type="presOf" srcId="{E520C8E3-CE4B-4E12-B94A-3028127472EF}" destId="{D00EE5D2-04CF-499D-AFAD-4DCC96A79D81}" srcOrd="0" destOrd="0" presId="urn:microsoft.com/office/officeart/2018/2/layout/IconCircleList"/>
    <dgm:cxn modelId="{5AB8375D-BF1A-427F-839B-C4255079CFC7}" type="presOf" srcId="{C73901F4-7FA6-477E-A368-9CE6A77A14B2}" destId="{143D2F4D-745B-436C-87B3-128AF7C9A570}" srcOrd="0" destOrd="0" presId="urn:microsoft.com/office/officeart/2018/2/layout/IconCircleList"/>
    <dgm:cxn modelId="{BA97715F-A842-45D7-919F-3D1791DE379D}" type="presOf" srcId="{1D5A3486-025A-44AA-9C31-9C3725AA5133}" destId="{E362D31B-0080-4116-AF73-10E8A4915197}" srcOrd="0" destOrd="0" presId="urn:microsoft.com/office/officeart/2018/2/layout/IconCircleList"/>
    <dgm:cxn modelId="{D6EE8978-3943-4556-9C01-9A45210033E0}" srcId="{E520C8E3-CE4B-4E12-B94A-3028127472EF}" destId="{C73901F4-7FA6-477E-A368-9CE6A77A14B2}" srcOrd="2" destOrd="0" parTransId="{C28B7464-1648-4722-AF27-AB36A8A99EA2}" sibTransId="{AE023337-EB30-4173-9F74-872F791EEE0F}"/>
    <dgm:cxn modelId="{617AD87F-ABD4-48AA-A4AB-D3A9A46395EF}" type="presOf" srcId="{9AAB97C0-77EA-4EA0-9658-E4B0F4D19433}" destId="{5309ECE6-77E2-462D-ACC3-B68F99C5D6E5}" srcOrd="0" destOrd="0" presId="urn:microsoft.com/office/officeart/2018/2/layout/IconCircleList"/>
    <dgm:cxn modelId="{16B33F8C-F856-4642-91E0-37DBC9F7A08B}" srcId="{E520C8E3-CE4B-4E12-B94A-3028127472EF}" destId="{1D5A3486-025A-44AA-9C31-9C3725AA5133}" srcOrd="3" destOrd="0" parTransId="{0A396673-1297-4490-B341-6ED3B9D0A779}" sibTransId="{DDD8F394-013A-47D5-93CD-C0BCC282D093}"/>
    <dgm:cxn modelId="{A40269A1-5165-45C9-A701-F12CD45E885D}" type="presOf" srcId="{AE023337-EB30-4173-9F74-872F791EEE0F}" destId="{F5E67959-C7C1-42D1-BA7B-17627E356D4A}" srcOrd="0" destOrd="0" presId="urn:microsoft.com/office/officeart/2018/2/layout/IconCircleList"/>
    <dgm:cxn modelId="{DDDB2BD4-C342-482D-AA53-6FECF87A5517}" type="presOf" srcId="{1D8D3B30-A386-4420-8D7F-52D6A449F9B1}" destId="{11EE357F-6AFB-408A-AA34-9C33419242A3}" srcOrd="0" destOrd="0" presId="urn:microsoft.com/office/officeart/2018/2/layout/IconCircleList"/>
    <dgm:cxn modelId="{98153BDB-E337-41D0-80AD-2B6649D5350E}" type="presOf" srcId="{89F9C2F4-84D2-4F49-9A4C-0E43D04A3C4F}" destId="{9286C251-D862-4771-81D9-5A5A3DF70826}" srcOrd="0" destOrd="0" presId="urn:microsoft.com/office/officeart/2018/2/layout/IconCircleList"/>
    <dgm:cxn modelId="{17749C62-6FE7-48BF-84B1-6B9DC79A9F8E}" type="presParOf" srcId="{D00EE5D2-04CF-499D-AFAD-4DCC96A79D81}" destId="{13E937D5-F968-4752-9F0E-3590F57CDD83}" srcOrd="0" destOrd="0" presId="urn:microsoft.com/office/officeart/2018/2/layout/IconCircleList"/>
    <dgm:cxn modelId="{83CC594C-91F9-4D7E-AB04-1515FB8A314C}" type="presParOf" srcId="{13E937D5-F968-4752-9F0E-3590F57CDD83}" destId="{73D67EB2-E537-4EEA-AF8A-EE7A4755CD72}" srcOrd="0" destOrd="0" presId="urn:microsoft.com/office/officeart/2018/2/layout/IconCircleList"/>
    <dgm:cxn modelId="{53099D8D-6B4A-4C62-8DC5-806EA869A8E1}" type="presParOf" srcId="{73D67EB2-E537-4EEA-AF8A-EE7A4755CD72}" destId="{7D9EBDCE-9B8F-4162-96D4-DE7D48657A6A}" srcOrd="0" destOrd="0" presId="urn:microsoft.com/office/officeart/2018/2/layout/IconCircleList"/>
    <dgm:cxn modelId="{7DEE6986-C9F8-4CAC-A5E7-2C20DD8A7586}" type="presParOf" srcId="{73D67EB2-E537-4EEA-AF8A-EE7A4755CD72}" destId="{8FA89AD8-8D86-40E4-9F90-34F27A044706}" srcOrd="1" destOrd="0" presId="urn:microsoft.com/office/officeart/2018/2/layout/IconCircleList"/>
    <dgm:cxn modelId="{C41565BD-9C2E-4A09-B5D7-7BB37F321A81}" type="presParOf" srcId="{73D67EB2-E537-4EEA-AF8A-EE7A4755CD72}" destId="{69908744-838F-4180-8F41-60D4C3B21B40}" srcOrd="2" destOrd="0" presId="urn:microsoft.com/office/officeart/2018/2/layout/IconCircleList"/>
    <dgm:cxn modelId="{9431A8EA-B877-4331-A866-697AAB8715AA}" type="presParOf" srcId="{73D67EB2-E537-4EEA-AF8A-EE7A4755CD72}" destId="{9DD1B083-B5F1-4286-A331-2687058FD59F}" srcOrd="3" destOrd="0" presId="urn:microsoft.com/office/officeart/2018/2/layout/IconCircleList"/>
    <dgm:cxn modelId="{BCF7CA44-ED0B-40E2-AA0A-BDB9DB1B8B1C}" type="presParOf" srcId="{13E937D5-F968-4752-9F0E-3590F57CDD83}" destId="{9286C251-D862-4771-81D9-5A5A3DF70826}" srcOrd="1" destOrd="0" presId="urn:microsoft.com/office/officeart/2018/2/layout/IconCircleList"/>
    <dgm:cxn modelId="{1BA74DD1-1786-4CC6-A8A6-86DA458AE228}" type="presParOf" srcId="{13E937D5-F968-4752-9F0E-3590F57CDD83}" destId="{C05550E6-74EE-4FEF-88A7-4EDDA68012FA}" srcOrd="2" destOrd="0" presId="urn:microsoft.com/office/officeart/2018/2/layout/IconCircleList"/>
    <dgm:cxn modelId="{FBC4249D-081D-40EE-A38F-7EB2F3534CC0}" type="presParOf" srcId="{C05550E6-74EE-4FEF-88A7-4EDDA68012FA}" destId="{F251ACED-D4BB-44A9-A996-1AC9070FF50A}" srcOrd="0" destOrd="0" presId="urn:microsoft.com/office/officeart/2018/2/layout/IconCircleList"/>
    <dgm:cxn modelId="{2FF142F7-F884-4B17-B311-CA54B7DC5557}" type="presParOf" srcId="{C05550E6-74EE-4FEF-88A7-4EDDA68012FA}" destId="{856C4AD4-763D-4C73-9A79-6A0784ACEFA8}" srcOrd="1" destOrd="0" presId="urn:microsoft.com/office/officeart/2018/2/layout/IconCircleList"/>
    <dgm:cxn modelId="{72C06CCA-DA3B-47C9-8B6C-C421D142088D}" type="presParOf" srcId="{C05550E6-74EE-4FEF-88A7-4EDDA68012FA}" destId="{A98BEC96-D60C-4A2C-B2E5-3083289EDA49}" srcOrd="2" destOrd="0" presId="urn:microsoft.com/office/officeart/2018/2/layout/IconCircleList"/>
    <dgm:cxn modelId="{7ED6E800-D5E2-4FF3-A3D4-A0F952AA3F47}" type="presParOf" srcId="{C05550E6-74EE-4FEF-88A7-4EDDA68012FA}" destId="{5309ECE6-77E2-462D-ACC3-B68F99C5D6E5}" srcOrd="3" destOrd="0" presId="urn:microsoft.com/office/officeart/2018/2/layout/IconCircleList"/>
    <dgm:cxn modelId="{AB76C065-AE5D-43C8-B3AB-91270DC17443}" type="presParOf" srcId="{13E937D5-F968-4752-9F0E-3590F57CDD83}" destId="{11EE357F-6AFB-408A-AA34-9C33419242A3}" srcOrd="3" destOrd="0" presId="urn:microsoft.com/office/officeart/2018/2/layout/IconCircleList"/>
    <dgm:cxn modelId="{1B31CC6C-039B-4C91-A492-2BBBEFBDD4EF}" type="presParOf" srcId="{13E937D5-F968-4752-9F0E-3590F57CDD83}" destId="{2C80CBC3-9CAD-4EF7-BD96-77E8C3A6F280}" srcOrd="4" destOrd="0" presId="urn:microsoft.com/office/officeart/2018/2/layout/IconCircleList"/>
    <dgm:cxn modelId="{04716679-4B82-4773-AEF6-7D0714DCB046}" type="presParOf" srcId="{2C80CBC3-9CAD-4EF7-BD96-77E8C3A6F280}" destId="{D663BAD7-0A5F-4A6A-BE08-47F5B596BFAF}" srcOrd="0" destOrd="0" presId="urn:microsoft.com/office/officeart/2018/2/layout/IconCircleList"/>
    <dgm:cxn modelId="{3EF15D2E-A71C-4905-A24F-2F95ACF9600B}" type="presParOf" srcId="{2C80CBC3-9CAD-4EF7-BD96-77E8C3A6F280}" destId="{713380F6-ACA8-4D25-9491-C50289A4190C}" srcOrd="1" destOrd="0" presId="urn:microsoft.com/office/officeart/2018/2/layout/IconCircleList"/>
    <dgm:cxn modelId="{1D501A8A-F52D-420F-B80D-93C87C38A7CE}" type="presParOf" srcId="{2C80CBC3-9CAD-4EF7-BD96-77E8C3A6F280}" destId="{E7F735CE-BF6A-45B1-AEEC-19F71A97C4AF}" srcOrd="2" destOrd="0" presId="urn:microsoft.com/office/officeart/2018/2/layout/IconCircleList"/>
    <dgm:cxn modelId="{4AABAECC-D4AD-495E-BC4B-6E79C99BDB6F}" type="presParOf" srcId="{2C80CBC3-9CAD-4EF7-BD96-77E8C3A6F280}" destId="{143D2F4D-745B-436C-87B3-128AF7C9A570}" srcOrd="3" destOrd="0" presId="urn:microsoft.com/office/officeart/2018/2/layout/IconCircleList"/>
    <dgm:cxn modelId="{DCFFCCB4-6C89-4DDC-985C-BDC2ED6E4832}" type="presParOf" srcId="{13E937D5-F968-4752-9F0E-3590F57CDD83}" destId="{F5E67959-C7C1-42D1-BA7B-17627E356D4A}" srcOrd="5" destOrd="0" presId="urn:microsoft.com/office/officeart/2018/2/layout/IconCircleList"/>
    <dgm:cxn modelId="{B62B1757-ACF6-44B2-AED1-C2911802AF58}" type="presParOf" srcId="{13E937D5-F968-4752-9F0E-3590F57CDD83}" destId="{077A5157-EF4B-4A36-A402-21A7C5534626}" srcOrd="6" destOrd="0" presId="urn:microsoft.com/office/officeart/2018/2/layout/IconCircleList"/>
    <dgm:cxn modelId="{1D0BEE01-0D9F-4E92-BA44-AED278C30BC5}" type="presParOf" srcId="{077A5157-EF4B-4A36-A402-21A7C5534626}" destId="{918E419B-EA8E-4118-ABCA-F754208CE03E}" srcOrd="0" destOrd="0" presId="urn:microsoft.com/office/officeart/2018/2/layout/IconCircleList"/>
    <dgm:cxn modelId="{075A192A-C1E5-44F4-8BC0-32F88C531B07}" type="presParOf" srcId="{077A5157-EF4B-4A36-A402-21A7C5534626}" destId="{96EA9F4B-2203-4075-8913-EFA538AA67A1}" srcOrd="1" destOrd="0" presId="urn:microsoft.com/office/officeart/2018/2/layout/IconCircleList"/>
    <dgm:cxn modelId="{3BB06F6B-8D5A-4DCB-A99B-F649355EDA4A}" type="presParOf" srcId="{077A5157-EF4B-4A36-A402-21A7C5534626}" destId="{8194DFB5-6225-4C7E-9A21-C9B5845E7915}" srcOrd="2" destOrd="0" presId="urn:microsoft.com/office/officeart/2018/2/layout/IconCircleList"/>
    <dgm:cxn modelId="{45B4ADD9-6B9F-4953-BCAD-7B44902F2577}" type="presParOf" srcId="{077A5157-EF4B-4A36-A402-21A7C5534626}" destId="{E362D31B-0080-4116-AF73-10E8A491519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3BE2B5-31F4-46D9-AC42-EEE0F76228C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5FD7851-06BA-4EFF-BFBD-3D040EB5F8E7}">
      <dgm:prSet/>
      <dgm:spPr/>
      <dgm:t>
        <a:bodyPr/>
        <a:lstStyle/>
        <a:p>
          <a:r>
            <a:rPr lang="en-US"/>
            <a:t>shallow reasoning</a:t>
          </a:r>
        </a:p>
      </dgm:t>
    </dgm:pt>
    <dgm:pt modelId="{12EB8837-2D57-42DA-AEC6-D8033A553DCA}" type="parTrans" cxnId="{54A92734-8CC8-4ACF-A7A2-62CCA83F37E4}">
      <dgm:prSet/>
      <dgm:spPr/>
      <dgm:t>
        <a:bodyPr/>
        <a:lstStyle/>
        <a:p>
          <a:endParaRPr lang="en-US"/>
        </a:p>
      </dgm:t>
    </dgm:pt>
    <dgm:pt modelId="{A4B5F5C8-9B6A-40C0-B495-8051A3A63854}" type="sibTrans" cxnId="{54A92734-8CC8-4ACF-A7A2-62CCA83F37E4}">
      <dgm:prSet/>
      <dgm:spPr/>
      <dgm:t>
        <a:bodyPr/>
        <a:lstStyle/>
        <a:p>
          <a:endParaRPr lang="en-US"/>
        </a:p>
      </dgm:t>
    </dgm:pt>
    <dgm:pt modelId="{8CD02C78-133B-42CC-AA58-D2926FB342B8}">
      <dgm:prSet/>
      <dgm:spPr/>
      <dgm:t>
        <a:bodyPr/>
        <a:lstStyle/>
        <a:p>
          <a:r>
            <a:rPr lang="en-US"/>
            <a:t>Nama lain dari experiential reasoning</a:t>
          </a:r>
        </a:p>
      </dgm:t>
    </dgm:pt>
    <dgm:pt modelId="{43124DCC-FB82-495B-AA61-1AA772D1DAC5}" type="parTrans" cxnId="{06EB0DC0-D6EB-4771-9E02-0D514D23CBE0}">
      <dgm:prSet/>
      <dgm:spPr/>
      <dgm:t>
        <a:bodyPr/>
        <a:lstStyle/>
        <a:p>
          <a:endParaRPr lang="en-US"/>
        </a:p>
      </dgm:t>
    </dgm:pt>
    <dgm:pt modelId="{9CCF60DE-0DB9-4681-9281-B3F34FD69EB0}" type="sibTrans" cxnId="{06EB0DC0-D6EB-4771-9E02-0D514D23CBE0}">
      <dgm:prSet/>
      <dgm:spPr/>
      <dgm:t>
        <a:bodyPr/>
        <a:lstStyle/>
        <a:p>
          <a:endParaRPr lang="en-US"/>
        </a:p>
      </dgm:t>
    </dgm:pt>
    <dgm:pt modelId="{21B3EF5F-142C-4E7B-B3F6-1A3C2BF82090}">
      <dgm:prSet/>
      <dgm:spPr/>
      <dgm:t>
        <a:bodyPr/>
        <a:lstStyle/>
        <a:p>
          <a:r>
            <a:rPr lang="en-US"/>
            <a:t>Bertujuan untuk mendeskripsikan aspek-aspek lingkungan secara heuristically</a:t>
          </a:r>
        </a:p>
      </dgm:t>
    </dgm:pt>
    <dgm:pt modelId="{747DFD6A-1A84-4241-8A17-44258064397E}" type="parTrans" cxnId="{40B61392-3566-4E13-A62D-D57F8576A561}">
      <dgm:prSet/>
      <dgm:spPr/>
      <dgm:t>
        <a:bodyPr/>
        <a:lstStyle/>
        <a:p>
          <a:endParaRPr lang="en-US"/>
        </a:p>
      </dgm:t>
    </dgm:pt>
    <dgm:pt modelId="{BC3AE552-10CF-4A48-8AB1-309DFB1F88D5}" type="sibTrans" cxnId="{40B61392-3566-4E13-A62D-D57F8576A561}">
      <dgm:prSet/>
      <dgm:spPr/>
      <dgm:t>
        <a:bodyPr/>
        <a:lstStyle/>
        <a:p>
          <a:endParaRPr lang="en-US"/>
        </a:p>
      </dgm:t>
    </dgm:pt>
    <dgm:pt modelId="{F9F4B691-2B28-495E-AA4A-D01BBEDDEE19}">
      <dgm:prSet/>
      <dgm:spPr/>
      <dgm:t>
        <a:bodyPr/>
        <a:lstStyle/>
        <a:p>
          <a:r>
            <a:rPr lang="en-US"/>
            <a:t>Short inference chains</a:t>
          </a:r>
        </a:p>
      </dgm:t>
    </dgm:pt>
    <dgm:pt modelId="{A5EE52ED-4ABA-49C6-9DE0-712F137092AB}" type="parTrans" cxnId="{4BB0EF62-6327-48B2-92F0-93E67CF73BD1}">
      <dgm:prSet/>
      <dgm:spPr/>
      <dgm:t>
        <a:bodyPr/>
        <a:lstStyle/>
        <a:p>
          <a:endParaRPr lang="en-US"/>
        </a:p>
      </dgm:t>
    </dgm:pt>
    <dgm:pt modelId="{297A8BBA-2012-448A-9549-8EC6566FF329}" type="sibTrans" cxnId="{4BB0EF62-6327-48B2-92F0-93E67CF73BD1}">
      <dgm:prSet/>
      <dgm:spPr/>
      <dgm:t>
        <a:bodyPr/>
        <a:lstStyle/>
        <a:p>
          <a:endParaRPr lang="en-US"/>
        </a:p>
      </dgm:t>
    </dgm:pt>
    <dgm:pt modelId="{700B8380-ED7C-42EC-A7C1-4B46D3FDE6C1}">
      <dgm:prSet/>
      <dgm:spPr/>
      <dgm:t>
        <a:bodyPr/>
        <a:lstStyle/>
        <a:p>
          <a:r>
            <a:rPr lang="en-US"/>
            <a:t>Memungkinkan aturan yang kompleks </a:t>
          </a:r>
        </a:p>
      </dgm:t>
    </dgm:pt>
    <dgm:pt modelId="{66859A65-609D-499C-BC66-C9E08DF07008}" type="parTrans" cxnId="{DE4F9E61-CE1B-4D5E-9039-1A6EC9BC55AF}">
      <dgm:prSet/>
      <dgm:spPr/>
      <dgm:t>
        <a:bodyPr/>
        <a:lstStyle/>
        <a:p>
          <a:endParaRPr lang="en-US"/>
        </a:p>
      </dgm:t>
    </dgm:pt>
    <dgm:pt modelId="{25D98575-4147-4DF9-B39C-414036F5CB8A}" type="sibTrans" cxnId="{DE4F9E61-CE1B-4D5E-9039-1A6EC9BC55AF}">
      <dgm:prSet/>
      <dgm:spPr/>
      <dgm:t>
        <a:bodyPr/>
        <a:lstStyle/>
        <a:p>
          <a:endParaRPr lang="en-US"/>
        </a:p>
      </dgm:t>
    </dgm:pt>
    <dgm:pt modelId="{E0F1D654-39FE-4B56-9175-114251807793}">
      <dgm:prSet/>
      <dgm:spPr/>
      <dgm:t>
        <a:bodyPr/>
        <a:lstStyle/>
        <a:p>
          <a:r>
            <a:rPr lang="en-US" dirty="0"/>
            <a:t>deep reasoning</a:t>
          </a:r>
        </a:p>
      </dgm:t>
    </dgm:pt>
    <dgm:pt modelId="{C9360F12-9CEC-4011-A85F-9A701FFF115C}" type="parTrans" cxnId="{5CAE4F1E-91D9-4B40-81DC-91519C6F7C29}">
      <dgm:prSet/>
      <dgm:spPr/>
      <dgm:t>
        <a:bodyPr/>
        <a:lstStyle/>
        <a:p>
          <a:endParaRPr lang="en-US"/>
        </a:p>
      </dgm:t>
    </dgm:pt>
    <dgm:pt modelId="{EBBF4E7F-38EB-4D3D-A8D7-2159B78FD260}" type="sibTrans" cxnId="{5CAE4F1E-91D9-4B40-81DC-91519C6F7C29}">
      <dgm:prSet/>
      <dgm:spPr/>
      <dgm:t>
        <a:bodyPr/>
        <a:lstStyle/>
        <a:p>
          <a:endParaRPr lang="en-US"/>
        </a:p>
      </dgm:t>
    </dgm:pt>
    <dgm:pt modelId="{081435E6-E53E-4AA0-A61D-DE996C99FEB2}">
      <dgm:prSet/>
      <dgm:spPr/>
      <dgm:t>
        <a:bodyPr/>
        <a:lstStyle/>
        <a:p>
          <a:r>
            <a:rPr lang="en-US"/>
            <a:t>Disebut juga causal reasoning</a:t>
          </a:r>
        </a:p>
      </dgm:t>
    </dgm:pt>
    <dgm:pt modelId="{BF19810A-FB29-466D-BCC6-2107ACA8011C}" type="parTrans" cxnId="{28A64C95-501E-46F9-9CFE-4B0A41F09129}">
      <dgm:prSet/>
      <dgm:spPr/>
      <dgm:t>
        <a:bodyPr/>
        <a:lstStyle/>
        <a:p>
          <a:endParaRPr lang="en-US"/>
        </a:p>
      </dgm:t>
    </dgm:pt>
    <dgm:pt modelId="{ECBA717F-51F8-4205-B12C-9D8070DF0AA5}" type="sibTrans" cxnId="{28A64C95-501E-46F9-9CFE-4B0A41F09129}">
      <dgm:prSet/>
      <dgm:spPr/>
      <dgm:t>
        <a:bodyPr/>
        <a:lstStyle/>
        <a:p>
          <a:endParaRPr lang="en-US"/>
        </a:p>
      </dgm:t>
    </dgm:pt>
    <dgm:pt modelId="{36D126D2-A492-460D-AAEF-35C1B43A8B10}">
      <dgm:prSet/>
      <dgm:spPr/>
      <dgm:t>
        <a:bodyPr/>
        <a:lstStyle/>
        <a:p>
          <a:r>
            <a:rPr lang="en-US"/>
            <a:t>Bertujuan membangun model lingkungan yang berlaku seperti hal nyata. </a:t>
          </a:r>
        </a:p>
      </dgm:t>
    </dgm:pt>
    <dgm:pt modelId="{1559CEA9-F4AC-40DC-9A4A-2162060189C0}" type="parTrans" cxnId="{F353DD52-15BF-4DEC-B914-91BCBA41FEEF}">
      <dgm:prSet/>
      <dgm:spPr/>
      <dgm:t>
        <a:bodyPr/>
        <a:lstStyle/>
        <a:p>
          <a:endParaRPr lang="en-US"/>
        </a:p>
      </dgm:t>
    </dgm:pt>
    <dgm:pt modelId="{FA1BD177-F71B-4129-BCBF-9A58A9441042}" type="sibTrans" cxnId="{F353DD52-15BF-4DEC-B914-91BCBA41FEEF}">
      <dgm:prSet/>
      <dgm:spPr/>
      <dgm:t>
        <a:bodyPr/>
        <a:lstStyle/>
        <a:p>
          <a:endParaRPr lang="en-US"/>
        </a:p>
      </dgm:t>
    </dgm:pt>
    <dgm:pt modelId="{90D6BAC5-C6DC-49E5-B586-096451A261FD}">
      <dgm:prSet/>
      <dgm:spPr/>
      <dgm:t>
        <a:bodyPr/>
        <a:lstStyle/>
        <a:p>
          <a:r>
            <a:rPr lang="en-US"/>
            <a:t>Long inference chains</a:t>
          </a:r>
        </a:p>
      </dgm:t>
    </dgm:pt>
    <dgm:pt modelId="{F55DAB56-3A1E-4CAA-9538-4557D5905AF2}" type="parTrans" cxnId="{9811E67D-E400-42BA-A9C3-7C30DEEFB847}">
      <dgm:prSet/>
      <dgm:spPr/>
      <dgm:t>
        <a:bodyPr/>
        <a:lstStyle/>
        <a:p>
          <a:endParaRPr lang="en-US"/>
        </a:p>
      </dgm:t>
    </dgm:pt>
    <dgm:pt modelId="{4C073EBC-4F00-4339-8674-8435930F79D4}" type="sibTrans" cxnId="{9811E67D-E400-42BA-A9C3-7C30DEEFB847}">
      <dgm:prSet/>
      <dgm:spPr/>
      <dgm:t>
        <a:bodyPr/>
        <a:lstStyle/>
        <a:p>
          <a:endParaRPr lang="en-US"/>
        </a:p>
      </dgm:t>
    </dgm:pt>
    <dgm:pt modelId="{10FFAE02-37BE-44C2-B1C5-52CCCBCE0E10}">
      <dgm:prSet/>
      <dgm:spPr/>
      <dgm:t>
        <a:bodyPr/>
        <a:lstStyle/>
        <a:p>
          <a:r>
            <a:rPr lang="en-US"/>
            <a:t>Simple rules yang mendeskripsikan hubungan sebab dan akibat</a:t>
          </a:r>
        </a:p>
      </dgm:t>
    </dgm:pt>
    <dgm:pt modelId="{358C1976-4586-43D6-9A31-A9F0CD091D99}" type="parTrans" cxnId="{62DD0B7A-3876-46F9-9A57-64E73CB492A1}">
      <dgm:prSet/>
      <dgm:spPr/>
      <dgm:t>
        <a:bodyPr/>
        <a:lstStyle/>
        <a:p>
          <a:endParaRPr lang="en-US"/>
        </a:p>
      </dgm:t>
    </dgm:pt>
    <dgm:pt modelId="{0577747C-66AC-4995-9EA4-41A183242CC8}" type="sibTrans" cxnId="{62DD0B7A-3876-46F9-9A57-64E73CB492A1}">
      <dgm:prSet/>
      <dgm:spPr/>
      <dgm:t>
        <a:bodyPr/>
        <a:lstStyle/>
        <a:p>
          <a:endParaRPr lang="en-US"/>
        </a:p>
      </dgm:t>
    </dgm:pt>
    <dgm:pt modelId="{3E4C2373-2A5C-49B7-88F7-7FB0D35E4F5D}" type="pres">
      <dgm:prSet presAssocID="{313BE2B5-31F4-46D9-AC42-EEE0F76228C2}" presName="root" presStyleCnt="0">
        <dgm:presLayoutVars>
          <dgm:dir/>
          <dgm:resizeHandles val="exact"/>
        </dgm:presLayoutVars>
      </dgm:prSet>
      <dgm:spPr/>
    </dgm:pt>
    <dgm:pt modelId="{959280F5-A61A-4FE9-85A2-76B6F53975C3}" type="pres">
      <dgm:prSet presAssocID="{25FD7851-06BA-4EFF-BFBD-3D040EB5F8E7}" presName="compNode" presStyleCnt="0"/>
      <dgm:spPr/>
    </dgm:pt>
    <dgm:pt modelId="{C542FB09-18C1-4E8B-99CB-80C04360EC87}" type="pres">
      <dgm:prSet presAssocID="{25FD7851-06BA-4EFF-BFBD-3D040EB5F8E7}" presName="bgRect" presStyleLbl="bgShp" presStyleIdx="0" presStyleCnt="2" custScaleY="147931"/>
      <dgm:spPr/>
    </dgm:pt>
    <dgm:pt modelId="{F4D91011-75DE-4D06-A73E-2F03AC59935B}" type="pres">
      <dgm:prSet presAssocID="{25FD7851-06BA-4EFF-BFBD-3D040EB5F8E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9DBF9BD7-70AE-40F8-AD1E-FD88C8A957B1}" type="pres">
      <dgm:prSet presAssocID="{25FD7851-06BA-4EFF-BFBD-3D040EB5F8E7}" presName="spaceRect" presStyleCnt="0"/>
      <dgm:spPr/>
    </dgm:pt>
    <dgm:pt modelId="{C999F300-E833-4221-8F03-86D8ADAA22B8}" type="pres">
      <dgm:prSet presAssocID="{25FD7851-06BA-4EFF-BFBD-3D040EB5F8E7}" presName="parTx" presStyleLbl="revTx" presStyleIdx="0" presStyleCnt="4">
        <dgm:presLayoutVars>
          <dgm:chMax val="0"/>
          <dgm:chPref val="0"/>
        </dgm:presLayoutVars>
      </dgm:prSet>
      <dgm:spPr/>
    </dgm:pt>
    <dgm:pt modelId="{3B46FEC4-22A7-4F63-B9BB-499612476A9E}" type="pres">
      <dgm:prSet presAssocID="{25FD7851-06BA-4EFF-BFBD-3D040EB5F8E7}" presName="desTx" presStyleLbl="revTx" presStyleIdx="1" presStyleCnt="4">
        <dgm:presLayoutVars/>
      </dgm:prSet>
      <dgm:spPr/>
    </dgm:pt>
    <dgm:pt modelId="{824955DC-F7D9-4B32-A8C5-FADE2BE3CFCB}" type="pres">
      <dgm:prSet presAssocID="{A4B5F5C8-9B6A-40C0-B495-8051A3A63854}" presName="sibTrans" presStyleCnt="0"/>
      <dgm:spPr/>
    </dgm:pt>
    <dgm:pt modelId="{CAFB9E1F-FD9F-4A9C-98E2-43B70DE89326}" type="pres">
      <dgm:prSet presAssocID="{E0F1D654-39FE-4B56-9175-114251807793}" presName="compNode" presStyleCnt="0"/>
      <dgm:spPr/>
    </dgm:pt>
    <dgm:pt modelId="{1E526DEE-A498-4E27-B3D1-EA550703BC61}" type="pres">
      <dgm:prSet presAssocID="{E0F1D654-39FE-4B56-9175-114251807793}" presName="bgRect" presStyleLbl="bgShp" presStyleIdx="1" presStyleCnt="2" custScaleY="148093"/>
      <dgm:spPr/>
    </dgm:pt>
    <dgm:pt modelId="{238EE462-D023-40E6-8F2A-FE1073F681CB}" type="pres">
      <dgm:prSet presAssocID="{E0F1D654-39FE-4B56-9175-11425180779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E25D4F72-437D-4968-95E6-14AC5239EFA8}" type="pres">
      <dgm:prSet presAssocID="{E0F1D654-39FE-4B56-9175-114251807793}" presName="spaceRect" presStyleCnt="0"/>
      <dgm:spPr/>
    </dgm:pt>
    <dgm:pt modelId="{F805F411-1B6E-4FDE-8D33-1AF92298CB9A}" type="pres">
      <dgm:prSet presAssocID="{E0F1D654-39FE-4B56-9175-114251807793}" presName="parTx" presStyleLbl="revTx" presStyleIdx="2" presStyleCnt="4">
        <dgm:presLayoutVars>
          <dgm:chMax val="0"/>
          <dgm:chPref val="0"/>
        </dgm:presLayoutVars>
      </dgm:prSet>
      <dgm:spPr/>
    </dgm:pt>
    <dgm:pt modelId="{46E31D72-BF0A-452F-A976-887F847E1893}" type="pres">
      <dgm:prSet presAssocID="{E0F1D654-39FE-4B56-9175-114251807793}" presName="desTx" presStyleLbl="revTx" presStyleIdx="3" presStyleCnt="4">
        <dgm:presLayoutVars/>
      </dgm:prSet>
      <dgm:spPr/>
    </dgm:pt>
  </dgm:ptLst>
  <dgm:cxnLst>
    <dgm:cxn modelId="{5CAE4F1E-91D9-4B40-81DC-91519C6F7C29}" srcId="{313BE2B5-31F4-46D9-AC42-EEE0F76228C2}" destId="{E0F1D654-39FE-4B56-9175-114251807793}" srcOrd="1" destOrd="0" parTransId="{C9360F12-9CEC-4011-A85F-9A701FFF115C}" sibTransId="{EBBF4E7F-38EB-4D3D-A8D7-2159B78FD260}"/>
    <dgm:cxn modelId="{54A92734-8CC8-4ACF-A7A2-62CCA83F37E4}" srcId="{313BE2B5-31F4-46D9-AC42-EEE0F76228C2}" destId="{25FD7851-06BA-4EFF-BFBD-3D040EB5F8E7}" srcOrd="0" destOrd="0" parTransId="{12EB8837-2D57-42DA-AEC6-D8033A553DCA}" sibTransId="{A4B5F5C8-9B6A-40C0-B495-8051A3A63854}"/>
    <dgm:cxn modelId="{07F05B34-C44D-4533-83F7-4E1BF81A1531}" type="presOf" srcId="{21B3EF5F-142C-4E7B-B3F6-1A3C2BF82090}" destId="{3B46FEC4-22A7-4F63-B9BB-499612476A9E}" srcOrd="0" destOrd="1" presId="urn:microsoft.com/office/officeart/2018/2/layout/IconVerticalSolidList"/>
    <dgm:cxn modelId="{4EA9F938-BD54-4A11-A62D-BC2C5F1DCCC4}" type="presOf" srcId="{F9F4B691-2B28-495E-AA4A-D01BBEDDEE19}" destId="{3B46FEC4-22A7-4F63-B9BB-499612476A9E}" srcOrd="0" destOrd="2" presId="urn:microsoft.com/office/officeart/2018/2/layout/IconVerticalSolidList"/>
    <dgm:cxn modelId="{F353DD52-15BF-4DEC-B914-91BCBA41FEEF}" srcId="{E0F1D654-39FE-4B56-9175-114251807793}" destId="{36D126D2-A492-460D-AAEF-35C1B43A8B10}" srcOrd="1" destOrd="0" parTransId="{1559CEA9-F4AC-40DC-9A4A-2162060189C0}" sibTransId="{FA1BD177-F71B-4129-BCBF-9A58A9441042}"/>
    <dgm:cxn modelId="{9E03DC56-C258-488E-9DC8-FFADF5C5EDBE}" type="presOf" srcId="{36D126D2-A492-460D-AAEF-35C1B43A8B10}" destId="{46E31D72-BF0A-452F-A976-887F847E1893}" srcOrd="0" destOrd="1" presId="urn:microsoft.com/office/officeart/2018/2/layout/IconVerticalSolidList"/>
    <dgm:cxn modelId="{DE4F9E61-CE1B-4D5E-9039-1A6EC9BC55AF}" srcId="{25FD7851-06BA-4EFF-BFBD-3D040EB5F8E7}" destId="{700B8380-ED7C-42EC-A7C1-4B46D3FDE6C1}" srcOrd="3" destOrd="0" parTransId="{66859A65-609D-499C-BC66-C9E08DF07008}" sibTransId="{25D98575-4147-4DF9-B39C-414036F5CB8A}"/>
    <dgm:cxn modelId="{09F3AA62-8CD9-41B2-B9F3-AA89CB1351D0}" type="presOf" srcId="{E0F1D654-39FE-4B56-9175-114251807793}" destId="{F805F411-1B6E-4FDE-8D33-1AF92298CB9A}" srcOrd="0" destOrd="0" presId="urn:microsoft.com/office/officeart/2018/2/layout/IconVerticalSolidList"/>
    <dgm:cxn modelId="{4BB0EF62-6327-48B2-92F0-93E67CF73BD1}" srcId="{25FD7851-06BA-4EFF-BFBD-3D040EB5F8E7}" destId="{F9F4B691-2B28-495E-AA4A-D01BBEDDEE19}" srcOrd="2" destOrd="0" parTransId="{A5EE52ED-4ABA-49C6-9DE0-712F137092AB}" sibTransId="{297A8BBA-2012-448A-9549-8EC6566FF329}"/>
    <dgm:cxn modelId="{31439264-9765-4F03-8F2A-C50B468C5412}" type="presOf" srcId="{700B8380-ED7C-42EC-A7C1-4B46D3FDE6C1}" destId="{3B46FEC4-22A7-4F63-B9BB-499612476A9E}" srcOrd="0" destOrd="3" presId="urn:microsoft.com/office/officeart/2018/2/layout/IconVerticalSolidList"/>
    <dgm:cxn modelId="{D7B1146D-D1DD-41DC-8BF7-31077D53A82E}" type="presOf" srcId="{313BE2B5-31F4-46D9-AC42-EEE0F76228C2}" destId="{3E4C2373-2A5C-49B7-88F7-7FB0D35E4F5D}" srcOrd="0" destOrd="0" presId="urn:microsoft.com/office/officeart/2018/2/layout/IconVerticalSolidList"/>
    <dgm:cxn modelId="{62DD0B7A-3876-46F9-9A57-64E73CB492A1}" srcId="{E0F1D654-39FE-4B56-9175-114251807793}" destId="{10FFAE02-37BE-44C2-B1C5-52CCCBCE0E10}" srcOrd="3" destOrd="0" parTransId="{358C1976-4586-43D6-9A31-A9F0CD091D99}" sibTransId="{0577747C-66AC-4995-9EA4-41A183242CC8}"/>
    <dgm:cxn modelId="{AE6AE17C-43D5-4A4D-96B8-9DF0499C8380}" type="presOf" srcId="{10FFAE02-37BE-44C2-B1C5-52CCCBCE0E10}" destId="{46E31D72-BF0A-452F-A976-887F847E1893}" srcOrd="0" destOrd="3" presId="urn:microsoft.com/office/officeart/2018/2/layout/IconVerticalSolidList"/>
    <dgm:cxn modelId="{9811E67D-E400-42BA-A9C3-7C30DEEFB847}" srcId="{E0F1D654-39FE-4B56-9175-114251807793}" destId="{90D6BAC5-C6DC-49E5-B586-096451A261FD}" srcOrd="2" destOrd="0" parTransId="{F55DAB56-3A1E-4CAA-9538-4557D5905AF2}" sibTransId="{4C073EBC-4F00-4339-8674-8435930F79D4}"/>
    <dgm:cxn modelId="{01EEA287-477D-457A-818C-EE7DEB7BF214}" type="presOf" srcId="{90D6BAC5-C6DC-49E5-B586-096451A261FD}" destId="{46E31D72-BF0A-452F-A976-887F847E1893}" srcOrd="0" destOrd="2" presId="urn:microsoft.com/office/officeart/2018/2/layout/IconVerticalSolidList"/>
    <dgm:cxn modelId="{40B61392-3566-4E13-A62D-D57F8576A561}" srcId="{25FD7851-06BA-4EFF-BFBD-3D040EB5F8E7}" destId="{21B3EF5F-142C-4E7B-B3F6-1A3C2BF82090}" srcOrd="1" destOrd="0" parTransId="{747DFD6A-1A84-4241-8A17-44258064397E}" sibTransId="{BC3AE552-10CF-4A48-8AB1-309DFB1F88D5}"/>
    <dgm:cxn modelId="{28A64C95-501E-46F9-9CFE-4B0A41F09129}" srcId="{E0F1D654-39FE-4B56-9175-114251807793}" destId="{081435E6-E53E-4AA0-A61D-DE996C99FEB2}" srcOrd="0" destOrd="0" parTransId="{BF19810A-FB29-466D-BCC6-2107ACA8011C}" sibTransId="{ECBA717F-51F8-4205-B12C-9D8070DF0AA5}"/>
    <dgm:cxn modelId="{05713AB3-116C-4FB8-8C3B-5EE2B0F63D50}" type="presOf" srcId="{25FD7851-06BA-4EFF-BFBD-3D040EB5F8E7}" destId="{C999F300-E833-4221-8F03-86D8ADAA22B8}" srcOrd="0" destOrd="0" presId="urn:microsoft.com/office/officeart/2018/2/layout/IconVerticalSolidList"/>
    <dgm:cxn modelId="{06EB0DC0-D6EB-4771-9E02-0D514D23CBE0}" srcId="{25FD7851-06BA-4EFF-BFBD-3D040EB5F8E7}" destId="{8CD02C78-133B-42CC-AA58-D2926FB342B8}" srcOrd="0" destOrd="0" parTransId="{43124DCC-FB82-495B-AA61-1AA772D1DAC5}" sibTransId="{9CCF60DE-0DB9-4681-9281-B3F34FD69EB0}"/>
    <dgm:cxn modelId="{8413D9FA-274C-4D2C-83FF-A291F325DC0E}" type="presOf" srcId="{081435E6-E53E-4AA0-A61D-DE996C99FEB2}" destId="{46E31D72-BF0A-452F-A976-887F847E1893}" srcOrd="0" destOrd="0" presId="urn:microsoft.com/office/officeart/2018/2/layout/IconVerticalSolidList"/>
    <dgm:cxn modelId="{D05B19FD-9D82-448D-8A38-50A551A91D3A}" type="presOf" srcId="{8CD02C78-133B-42CC-AA58-D2926FB342B8}" destId="{3B46FEC4-22A7-4F63-B9BB-499612476A9E}" srcOrd="0" destOrd="0" presId="urn:microsoft.com/office/officeart/2018/2/layout/IconVerticalSolidList"/>
    <dgm:cxn modelId="{3CACB9B4-4755-40E3-BBBC-CBA122973EC0}" type="presParOf" srcId="{3E4C2373-2A5C-49B7-88F7-7FB0D35E4F5D}" destId="{959280F5-A61A-4FE9-85A2-76B6F53975C3}" srcOrd="0" destOrd="0" presId="urn:microsoft.com/office/officeart/2018/2/layout/IconVerticalSolidList"/>
    <dgm:cxn modelId="{FB1C1E7D-E7D3-477A-8DD9-55EF88A48937}" type="presParOf" srcId="{959280F5-A61A-4FE9-85A2-76B6F53975C3}" destId="{C542FB09-18C1-4E8B-99CB-80C04360EC87}" srcOrd="0" destOrd="0" presId="urn:microsoft.com/office/officeart/2018/2/layout/IconVerticalSolidList"/>
    <dgm:cxn modelId="{0EDA30A4-F97F-43CC-BE48-92F1D8273907}" type="presParOf" srcId="{959280F5-A61A-4FE9-85A2-76B6F53975C3}" destId="{F4D91011-75DE-4D06-A73E-2F03AC59935B}" srcOrd="1" destOrd="0" presId="urn:microsoft.com/office/officeart/2018/2/layout/IconVerticalSolidList"/>
    <dgm:cxn modelId="{91D958B7-E6B5-4200-AD95-E473D3368D64}" type="presParOf" srcId="{959280F5-A61A-4FE9-85A2-76B6F53975C3}" destId="{9DBF9BD7-70AE-40F8-AD1E-FD88C8A957B1}" srcOrd="2" destOrd="0" presId="urn:microsoft.com/office/officeart/2018/2/layout/IconVerticalSolidList"/>
    <dgm:cxn modelId="{CB95A794-0308-417B-82EC-9FF52D67901E}" type="presParOf" srcId="{959280F5-A61A-4FE9-85A2-76B6F53975C3}" destId="{C999F300-E833-4221-8F03-86D8ADAA22B8}" srcOrd="3" destOrd="0" presId="urn:microsoft.com/office/officeart/2018/2/layout/IconVerticalSolidList"/>
    <dgm:cxn modelId="{5835B13B-B582-47D0-80C1-0681E528FF2F}" type="presParOf" srcId="{959280F5-A61A-4FE9-85A2-76B6F53975C3}" destId="{3B46FEC4-22A7-4F63-B9BB-499612476A9E}" srcOrd="4" destOrd="0" presId="urn:microsoft.com/office/officeart/2018/2/layout/IconVerticalSolidList"/>
    <dgm:cxn modelId="{BF5D2E54-66E9-410B-9DAB-F70D59D924DB}" type="presParOf" srcId="{3E4C2373-2A5C-49B7-88F7-7FB0D35E4F5D}" destId="{824955DC-F7D9-4B32-A8C5-FADE2BE3CFCB}" srcOrd="1" destOrd="0" presId="urn:microsoft.com/office/officeart/2018/2/layout/IconVerticalSolidList"/>
    <dgm:cxn modelId="{3864FD9F-7033-45FA-9CAF-379BE08CED86}" type="presParOf" srcId="{3E4C2373-2A5C-49B7-88F7-7FB0D35E4F5D}" destId="{CAFB9E1F-FD9F-4A9C-98E2-43B70DE89326}" srcOrd="2" destOrd="0" presId="urn:microsoft.com/office/officeart/2018/2/layout/IconVerticalSolidList"/>
    <dgm:cxn modelId="{55227E4F-42AD-4261-B10D-CDBF5824E7D0}" type="presParOf" srcId="{CAFB9E1F-FD9F-4A9C-98E2-43B70DE89326}" destId="{1E526DEE-A498-4E27-B3D1-EA550703BC61}" srcOrd="0" destOrd="0" presId="urn:microsoft.com/office/officeart/2018/2/layout/IconVerticalSolidList"/>
    <dgm:cxn modelId="{7FEF963F-482E-49A8-AB57-D9B3D158CB47}" type="presParOf" srcId="{CAFB9E1F-FD9F-4A9C-98E2-43B70DE89326}" destId="{238EE462-D023-40E6-8F2A-FE1073F681CB}" srcOrd="1" destOrd="0" presId="urn:microsoft.com/office/officeart/2018/2/layout/IconVerticalSolidList"/>
    <dgm:cxn modelId="{0D75172F-973F-4A42-8F04-A586B23D60FC}" type="presParOf" srcId="{CAFB9E1F-FD9F-4A9C-98E2-43B70DE89326}" destId="{E25D4F72-437D-4968-95E6-14AC5239EFA8}" srcOrd="2" destOrd="0" presId="urn:microsoft.com/office/officeart/2018/2/layout/IconVerticalSolidList"/>
    <dgm:cxn modelId="{EC213502-6252-407B-BC94-F06954629354}" type="presParOf" srcId="{CAFB9E1F-FD9F-4A9C-98E2-43B70DE89326}" destId="{F805F411-1B6E-4FDE-8D33-1AF92298CB9A}" srcOrd="3" destOrd="0" presId="urn:microsoft.com/office/officeart/2018/2/layout/IconVerticalSolidList"/>
    <dgm:cxn modelId="{5C7F2EC0-E893-431D-A700-F6F110C1058B}" type="presParOf" srcId="{CAFB9E1F-FD9F-4A9C-98E2-43B70DE89326}" destId="{46E31D72-BF0A-452F-A976-887F847E189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C076C-5531-FD47-95B1-89B3EDD3702E}">
      <dsp:nvSpPr>
        <dsp:cNvPr id="0" name=""/>
        <dsp:cNvSpPr/>
      </dsp:nvSpPr>
      <dsp:spPr>
        <a:xfrm>
          <a:off x="0" y="3338091"/>
          <a:ext cx="4718785" cy="21901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Pendekatan </a:t>
          </a:r>
        </a:p>
      </dsp:txBody>
      <dsp:txXfrm>
        <a:off x="0" y="3338091"/>
        <a:ext cx="4718785" cy="1182680"/>
      </dsp:txXfrm>
    </dsp:sp>
    <dsp:sp modelId="{F5FDC3B3-CD16-2A44-988E-DD738DE18219}">
      <dsp:nvSpPr>
        <dsp:cNvPr id="0" name=""/>
        <dsp:cNvSpPr/>
      </dsp:nvSpPr>
      <dsp:spPr>
        <a:xfrm>
          <a:off x="0" y="4476969"/>
          <a:ext cx="2359392" cy="100746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Logika pasti (propotitional, first order/predicate)</a:t>
          </a:r>
        </a:p>
      </dsp:txBody>
      <dsp:txXfrm>
        <a:off x="0" y="4476969"/>
        <a:ext cx="2359392" cy="1007468"/>
      </dsp:txXfrm>
    </dsp:sp>
    <dsp:sp modelId="{7240E242-74A2-A444-A8CC-739842E6D041}">
      <dsp:nvSpPr>
        <dsp:cNvPr id="0" name=""/>
        <dsp:cNvSpPr/>
      </dsp:nvSpPr>
      <dsp:spPr>
        <a:xfrm>
          <a:off x="2359392" y="4476969"/>
          <a:ext cx="2359392" cy="1007468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Logika tidak pasti (fuzzy logic)</a:t>
          </a:r>
        </a:p>
      </dsp:txBody>
      <dsp:txXfrm>
        <a:off x="2359392" y="4476969"/>
        <a:ext cx="2359392" cy="1007468"/>
      </dsp:txXfrm>
    </dsp:sp>
    <dsp:sp modelId="{CFB0C758-E97A-FA41-93BB-EFE505524F44}">
      <dsp:nvSpPr>
        <dsp:cNvPr id="0" name=""/>
        <dsp:cNvSpPr/>
      </dsp:nvSpPr>
      <dsp:spPr>
        <a:xfrm rot="10800000">
          <a:off x="0" y="2493"/>
          <a:ext cx="4718785" cy="3368449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Cara penyelesaian masalah dengan cara merepresentasikan masalah ke dalam basis pengetahuan menggunakan logic atau bahasa formal.</a:t>
          </a:r>
        </a:p>
      </dsp:txBody>
      <dsp:txXfrm rot="10800000">
        <a:off x="0" y="2493"/>
        <a:ext cx="4718785" cy="2188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EE526-642A-4F7A-998A-3FA78B1EE96E}">
      <dsp:nvSpPr>
        <dsp:cNvPr id="0" name=""/>
        <dsp:cNvSpPr/>
      </dsp:nvSpPr>
      <dsp:spPr>
        <a:xfrm>
          <a:off x="1182819" y="81800"/>
          <a:ext cx="1267128" cy="12671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B44A0-8E99-44CA-BC39-251416474C25}">
      <dsp:nvSpPr>
        <dsp:cNvPr id="0" name=""/>
        <dsp:cNvSpPr/>
      </dsp:nvSpPr>
      <dsp:spPr>
        <a:xfrm>
          <a:off x="6200" y="1529001"/>
          <a:ext cx="3620367" cy="54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symbols</a:t>
          </a:r>
        </a:p>
      </dsp:txBody>
      <dsp:txXfrm>
        <a:off x="6200" y="1529001"/>
        <a:ext cx="3620367" cy="543055"/>
      </dsp:txXfrm>
    </dsp:sp>
    <dsp:sp modelId="{838F091B-15B4-489E-AE6B-47B60E78B2D1}">
      <dsp:nvSpPr>
        <dsp:cNvPr id="0" name=""/>
        <dsp:cNvSpPr/>
      </dsp:nvSpPr>
      <dsp:spPr>
        <a:xfrm>
          <a:off x="6200" y="2155811"/>
          <a:ext cx="3620367" cy="2113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logical constants True, False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propositional symbols  P, Q, …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logical connectives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conjunction </a:t>
          </a:r>
          <a:r>
            <a:rPr lang="en-US" sz="1700" kern="1200">
              <a:sym typeface="Symbol" panose="05050102010706020507" pitchFamily="18" charset="2"/>
            </a:rPr>
            <a:t></a:t>
          </a:r>
          <a:r>
            <a:rPr lang="en-US" sz="1700" kern="1200"/>
            <a:t>, disjunction </a:t>
          </a:r>
          <a:r>
            <a:rPr lang="en-US" sz="1700" kern="1200">
              <a:sym typeface="Symbol" panose="05050102010706020507" pitchFamily="18" charset="2"/>
            </a:rPr>
            <a:t></a:t>
          </a:r>
          <a:r>
            <a:rPr lang="en-US" sz="1700" kern="1200"/>
            <a:t>,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negation </a:t>
          </a:r>
          <a:r>
            <a:rPr lang="en-US" sz="1700" kern="1200">
              <a:sym typeface="Symbol" panose="05050102010706020507" pitchFamily="18" charset="2"/>
            </a:rPr>
            <a:t></a:t>
          </a:r>
          <a:r>
            <a:rPr lang="en-US" sz="1700" kern="1200"/>
            <a:t>,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implication </a:t>
          </a:r>
          <a:r>
            <a:rPr lang="en-US" sz="1700" kern="1200">
              <a:sym typeface="Symbol" panose="05050102010706020507" pitchFamily="18" charset="2"/>
            </a:rPr>
            <a:t></a:t>
          </a:r>
          <a:r>
            <a:rPr lang="en-US" sz="1700" kern="1200"/>
            <a:t>, equivalence </a:t>
          </a:r>
          <a:r>
            <a:rPr lang="en-US" sz="1700" kern="1200">
              <a:sym typeface="Symbol" panose="05050102010706020507" pitchFamily="18" charset="2"/>
            </a:rPr>
            <a:t>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parentheses </a:t>
          </a:r>
          <a:r>
            <a:rPr lang="en-US" sz="1700" kern="1200">
              <a:sym typeface="Symbol" panose="05050102010706020507" pitchFamily="18" charset="2"/>
            </a:rPr>
            <a:t></a:t>
          </a:r>
          <a:r>
            <a:rPr lang="en-US" sz="1700" kern="1200"/>
            <a:t>, </a:t>
          </a:r>
          <a:r>
            <a:rPr lang="en-US" sz="1700" kern="1200">
              <a:sym typeface="Symbol" panose="05050102010706020507" pitchFamily="18" charset="2"/>
            </a:rPr>
            <a:t></a:t>
          </a:r>
          <a:endParaRPr lang="en-US" sz="1700" kern="1200"/>
        </a:p>
      </dsp:txBody>
      <dsp:txXfrm>
        <a:off x="6200" y="2155811"/>
        <a:ext cx="3620367" cy="2113726"/>
      </dsp:txXfrm>
    </dsp:sp>
    <dsp:sp modelId="{5ED364A7-9B33-49AD-8C4E-60ED93B70403}">
      <dsp:nvSpPr>
        <dsp:cNvPr id="0" name=""/>
        <dsp:cNvSpPr/>
      </dsp:nvSpPr>
      <dsp:spPr>
        <a:xfrm>
          <a:off x="5436751" y="81800"/>
          <a:ext cx="1267128" cy="12671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7EF17-6BC5-458D-B35F-812ADC5DE7FA}">
      <dsp:nvSpPr>
        <dsp:cNvPr id="0" name=""/>
        <dsp:cNvSpPr/>
      </dsp:nvSpPr>
      <dsp:spPr>
        <a:xfrm>
          <a:off x="4260132" y="1529001"/>
          <a:ext cx="3620367" cy="54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sentences</a:t>
          </a:r>
        </a:p>
      </dsp:txBody>
      <dsp:txXfrm>
        <a:off x="4260132" y="1529001"/>
        <a:ext cx="3620367" cy="543055"/>
      </dsp:txXfrm>
    </dsp:sp>
    <dsp:sp modelId="{C8157AF1-9C8D-4BCE-8075-B456E0CC2E6D}">
      <dsp:nvSpPr>
        <dsp:cNvPr id="0" name=""/>
        <dsp:cNvSpPr/>
      </dsp:nvSpPr>
      <dsp:spPr>
        <a:xfrm>
          <a:off x="4260132" y="2155811"/>
          <a:ext cx="3620367" cy="2113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constructed from simple sentences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conjunction, disjunction, implication, equivalence, negation</a:t>
          </a:r>
        </a:p>
      </dsp:txBody>
      <dsp:txXfrm>
        <a:off x="4260132" y="2155811"/>
        <a:ext cx="3620367" cy="2113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4F101-8F08-A844-A2E0-2C2A951D2733}">
      <dsp:nvSpPr>
        <dsp:cNvPr id="0" name=""/>
        <dsp:cNvSpPr/>
      </dsp:nvSpPr>
      <dsp:spPr>
        <a:xfrm>
          <a:off x="0" y="82963"/>
          <a:ext cx="4885203" cy="819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Sentence		</a:t>
          </a:r>
          <a:r>
            <a:rPr lang="en-US" sz="2000" i="1" kern="1200">
              <a:sym typeface="Symbol" panose="05050102010706020507" pitchFamily="18" charset="2"/>
            </a:rPr>
            <a:t></a:t>
          </a:r>
          <a:r>
            <a:rPr lang="en-US" sz="2000" i="1" kern="1200"/>
            <a:t> AtomicSentence | ComplexSentence</a:t>
          </a:r>
          <a:endParaRPr lang="en-US" sz="2000" kern="1200"/>
        </a:p>
      </dsp:txBody>
      <dsp:txXfrm>
        <a:off x="39980" y="122943"/>
        <a:ext cx="4805243" cy="739040"/>
      </dsp:txXfrm>
    </dsp:sp>
    <dsp:sp modelId="{604566D3-45F3-BD4E-9082-9A005C0FD8C3}">
      <dsp:nvSpPr>
        <dsp:cNvPr id="0" name=""/>
        <dsp:cNvSpPr/>
      </dsp:nvSpPr>
      <dsp:spPr>
        <a:xfrm>
          <a:off x="0" y="959563"/>
          <a:ext cx="4885203" cy="819000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AtomicSentence	</a:t>
          </a:r>
          <a:r>
            <a:rPr lang="en-US" sz="2000" i="1" kern="1200">
              <a:sym typeface="Symbol" panose="05050102010706020507" pitchFamily="18" charset="2"/>
            </a:rPr>
            <a:t></a:t>
          </a:r>
          <a:r>
            <a:rPr lang="en-US" sz="2000" i="1" kern="1200"/>
            <a:t> </a:t>
          </a:r>
          <a:r>
            <a:rPr lang="en-US" sz="2000" kern="1200"/>
            <a:t>True</a:t>
          </a:r>
          <a:r>
            <a:rPr lang="en-US" sz="2000" i="1" kern="1200"/>
            <a:t> | </a:t>
          </a:r>
          <a:r>
            <a:rPr lang="en-US" sz="2000" kern="1200"/>
            <a:t>False</a:t>
          </a:r>
          <a:r>
            <a:rPr lang="en-US" sz="2000" i="1" kern="1200"/>
            <a:t> | </a:t>
          </a:r>
          <a:r>
            <a:rPr lang="en-US" sz="2000" kern="1200"/>
            <a:t>P</a:t>
          </a:r>
          <a:r>
            <a:rPr lang="en-US" sz="2000" i="1" kern="1200"/>
            <a:t> | </a:t>
          </a:r>
          <a:r>
            <a:rPr lang="en-US" sz="2000" kern="1200"/>
            <a:t>Q</a:t>
          </a:r>
          <a:r>
            <a:rPr lang="en-US" sz="2000" i="1" kern="1200"/>
            <a:t> | </a:t>
          </a:r>
          <a:r>
            <a:rPr lang="en-US" sz="2000" kern="1200"/>
            <a:t>R</a:t>
          </a:r>
          <a:r>
            <a:rPr lang="en-US" sz="2000" i="1" kern="1200"/>
            <a:t> | </a:t>
          </a:r>
          <a:r>
            <a:rPr lang="en-US" sz="2000" kern="1200"/>
            <a:t>...</a:t>
          </a:r>
        </a:p>
      </dsp:txBody>
      <dsp:txXfrm>
        <a:off x="39980" y="999543"/>
        <a:ext cx="4805243" cy="739040"/>
      </dsp:txXfrm>
    </dsp:sp>
    <dsp:sp modelId="{0EFE3B60-2083-D248-8512-218EB6D31D36}">
      <dsp:nvSpPr>
        <dsp:cNvPr id="0" name=""/>
        <dsp:cNvSpPr/>
      </dsp:nvSpPr>
      <dsp:spPr>
        <a:xfrm>
          <a:off x="0" y="1836163"/>
          <a:ext cx="4885203" cy="819000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ComplexSentence	</a:t>
          </a:r>
          <a:r>
            <a:rPr lang="en-US" sz="2000" i="1" kern="1200">
              <a:sym typeface="Symbol" panose="05050102010706020507" pitchFamily="18" charset="2"/>
            </a:rPr>
            <a:t></a:t>
          </a:r>
          <a:r>
            <a:rPr lang="en-US" sz="2000" i="1" kern="1200"/>
            <a:t> </a:t>
          </a:r>
          <a:r>
            <a:rPr lang="en-US" sz="2000" kern="1200"/>
            <a:t>(</a:t>
          </a:r>
          <a:r>
            <a:rPr lang="en-US" sz="2000" i="1" kern="1200"/>
            <a:t>Sentence </a:t>
          </a:r>
          <a:r>
            <a:rPr lang="en-US" sz="2000" kern="1200"/>
            <a:t>) </a:t>
          </a:r>
          <a:r>
            <a:rPr lang="en-US" sz="2000" i="1" kern="1200"/>
            <a:t> Sentence Connective Sentence | </a:t>
          </a:r>
          <a:r>
            <a:rPr lang="en-US" sz="2000" kern="1200">
              <a:sym typeface="Symbol" panose="05050102010706020507" pitchFamily="18" charset="2"/>
            </a:rPr>
            <a:t></a:t>
          </a:r>
          <a:r>
            <a:rPr lang="en-US" sz="2000" i="1" kern="1200"/>
            <a:t> Sentence</a:t>
          </a:r>
          <a:endParaRPr lang="en-US" sz="2000" kern="1200"/>
        </a:p>
      </dsp:txBody>
      <dsp:txXfrm>
        <a:off x="39980" y="1876143"/>
        <a:ext cx="4805243" cy="739040"/>
      </dsp:txXfrm>
    </dsp:sp>
    <dsp:sp modelId="{44EB379D-F1A0-2644-B381-51763384D7E2}">
      <dsp:nvSpPr>
        <dsp:cNvPr id="0" name=""/>
        <dsp:cNvSpPr/>
      </dsp:nvSpPr>
      <dsp:spPr>
        <a:xfrm>
          <a:off x="0" y="2712763"/>
          <a:ext cx="4885203" cy="819000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Connective	</a:t>
          </a:r>
          <a:r>
            <a:rPr lang="en-US" sz="2000" i="1" kern="1200">
              <a:sym typeface="Symbol" panose="05050102010706020507" pitchFamily="18" charset="2"/>
            </a:rPr>
            <a:t></a:t>
          </a:r>
          <a:r>
            <a:rPr lang="en-US" sz="2000" i="1" kern="1200"/>
            <a:t>  </a:t>
          </a:r>
          <a:r>
            <a:rPr lang="en-US" sz="2000" kern="1200">
              <a:sym typeface="Symbol" panose="05050102010706020507" pitchFamily="18" charset="2"/>
            </a:rPr>
            <a:t></a:t>
          </a:r>
          <a:r>
            <a:rPr lang="en-US" sz="2000" kern="1200"/>
            <a:t> </a:t>
          </a:r>
          <a:r>
            <a:rPr lang="en-US" sz="2000" i="1" kern="1200"/>
            <a:t>|</a:t>
          </a:r>
          <a:r>
            <a:rPr lang="en-US" sz="2000" kern="1200"/>
            <a:t> </a:t>
          </a:r>
          <a:r>
            <a:rPr lang="en-US" sz="2000" kern="1200">
              <a:sym typeface="Symbol" panose="05050102010706020507" pitchFamily="18" charset="2"/>
            </a:rPr>
            <a:t></a:t>
          </a:r>
          <a:r>
            <a:rPr lang="en-US" sz="2000" kern="1200"/>
            <a:t> </a:t>
          </a:r>
          <a:r>
            <a:rPr lang="en-US" sz="2000" i="1" kern="1200"/>
            <a:t>|</a:t>
          </a:r>
          <a:r>
            <a:rPr lang="en-US" sz="2000" kern="1200"/>
            <a:t> </a:t>
          </a:r>
          <a:r>
            <a:rPr lang="en-US" sz="2000" kern="1200">
              <a:sym typeface="Symbol" panose="05050102010706020507" pitchFamily="18" charset="2"/>
            </a:rPr>
            <a:t></a:t>
          </a:r>
          <a:r>
            <a:rPr lang="en-US" sz="2000" kern="1200"/>
            <a:t> </a:t>
          </a:r>
          <a:r>
            <a:rPr lang="en-US" sz="2000" i="1" kern="1200"/>
            <a:t>|</a:t>
          </a:r>
          <a:r>
            <a:rPr lang="en-US" sz="2000" kern="1200"/>
            <a:t> </a:t>
          </a:r>
          <a:r>
            <a:rPr lang="en-US" sz="2000" kern="1200">
              <a:sym typeface="Symbol" panose="05050102010706020507" pitchFamily="18" charset="2"/>
            </a:rPr>
            <a:t></a:t>
          </a:r>
          <a:endParaRPr lang="en-US" sz="2000" kern="1200"/>
        </a:p>
      </dsp:txBody>
      <dsp:txXfrm>
        <a:off x="39980" y="2752743"/>
        <a:ext cx="4805243" cy="739040"/>
      </dsp:txXfrm>
    </dsp:sp>
    <dsp:sp modelId="{F091B1A3-D416-2342-9B7F-FAD0F782193D}">
      <dsp:nvSpPr>
        <dsp:cNvPr id="0" name=""/>
        <dsp:cNvSpPr/>
      </dsp:nvSpPr>
      <dsp:spPr>
        <a:xfrm>
          <a:off x="0" y="3589363"/>
          <a:ext cx="4885203" cy="819000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ambiguities are resolved through precedence </a:t>
          </a:r>
        </a:p>
      </dsp:txBody>
      <dsp:txXfrm>
        <a:off x="39980" y="3629343"/>
        <a:ext cx="4805243" cy="739040"/>
      </dsp:txXfrm>
    </dsp:sp>
    <dsp:sp modelId="{5EEA3FD2-219D-414A-BE71-F96B7E4F24C8}">
      <dsp:nvSpPr>
        <dsp:cNvPr id="0" name=""/>
        <dsp:cNvSpPr/>
      </dsp:nvSpPr>
      <dsp:spPr>
        <a:xfrm>
          <a:off x="0" y="4465962"/>
          <a:ext cx="4885203" cy="8190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ym typeface="Symbol" panose="05050102010706020507" pitchFamily="18" charset="2"/>
            </a:rPr>
            <a:t></a:t>
          </a:r>
          <a:r>
            <a:rPr lang="en-US" sz="2000" i="1" kern="1200"/>
            <a:t> </a:t>
          </a:r>
          <a:r>
            <a:rPr lang="en-US" sz="2000" kern="1200">
              <a:sym typeface="Symbol" panose="05050102010706020507" pitchFamily="18" charset="2"/>
            </a:rPr>
            <a:t></a:t>
          </a:r>
          <a:r>
            <a:rPr lang="en-US" sz="2000" kern="1200"/>
            <a:t> </a:t>
          </a:r>
          <a:r>
            <a:rPr lang="en-US" sz="2000" kern="1200">
              <a:sym typeface="Symbol" panose="05050102010706020507" pitchFamily="18" charset="2"/>
            </a:rPr>
            <a:t></a:t>
          </a:r>
          <a:r>
            <a:rPr lang="en-US" sz="2000" kern="1200"/>
            <a:t> </a:t>
          </a:r>
          <a:r>
            <a:rPr lang="en-US" sz="2000" kern="1200">
              <a:sym typeface="Symbol" panose="05050102010706020507" pitchFamily="18" charset="2"/>
            </a:rPr>
            <a:t></a:t>
          </a:r>
          <a:r>
            <a:rPr lang="en-US" sz="2000" kern="1200"/>
            <a:t> </a:t>
          </a:r>
          <a:r>
            <a:rPr lang="en-US" sz="2000" kern="1200">
              <a:sym typeface="Symbol" panose="05050102010706020507" pitchFamily="18" charset="2"/>
            </a:rPr>
            <a:t></a:t>
          </a:r>
          <a:r>
            <a:rPr lang="en-US" sz="2000" kern="1200"/>
            <a:t> </a:t>
          </a:r>
          <a:br>
            <a:rPr lang="en-US" sz="2000" kern="1200"/>
          </a:br>
          <a:r>
            <a:rPr lang="en-US" sz="2000" kern="1200"/>
            <a:t>or parentheses</a:t>
          </a:r>
        </a:p>
      </dsp:txBody>
      <dsp:txXfrm>
        <a:off x="39980" y="4505942"/>
        <a:ext cx="4805243" cy="739040"/>
      </dsp:txXfrm>
    </dsp:sp>
    <dsp:sp modelId="{EF9CBD3C-B2D9-8A45-BC50-7C37F08B403B}">
      <dsp:nvSpPr>
        <dsp:cNvPr id="0" name=""/>
        <dsp:cNvSpPr/>
      </dsp:nvSpPr>
      <dsp:spPr>
        <a:xfrm>
          <a:off x="0" y="5284962"/>
          <a:ext cx="4885203" cy="5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e.g. </a:t>
          </a:r>
          <a:r>
            <a:rPr lang="en-US" sz="1600" kern="1200">
              <a:sym typeface="Symbol" panose="05050102010706020507" pitchFamily="18" charset="2"/>
            </a:rPr>
            <a:t></a:t>
          </a:r>
          <a:r>
            <a:rPr lang="en-US" sz="1600" i="1" kern="1200"/>
            <a:t> P </a:t>
          </a:r>
          <a:r>
            <a:rPr lang="en-US" sz="1600" kern="1200">
              <a:sym typeface="Symbol" panose="05050102010706020507" pitchFamily="18" charset="2"/>
            </a:rPr>
            <a:t></a:t>
          </a:r>
          <a:r>
            <a:rPr lang="en-US" sz="1600" i="1" kern="1200"/>
            <a:t> Q </a:t>
          </a:r>
          <a:r>
            <a:rPr lang="en-US" sz="1600" kern="1200">
              <a:sym typeface="Symbol" panose="05050102010706020507" pitchFamily="18" charset="2"/>
            </a:rPr>
            <a:t></a:t>
          </a:r>
          <a:r>
            <a:rPr lang="en-US" sz="1600" kern="1200"/>
            <a:t> </a:t>
          </a:r>
          <a:r>
            <a:rPr lang="en-US" sz="1600" i="1" kern="1200"/>
            <a:t>R </a:t>
          </a:r>
          <a:r>
            <a:rPr lang="en-US" sz="1600" kern="1200">
              <a:sym typeface="Symbol" panose="05050102010706020507" pitchFamily="18" charset="2"/>
            </a:rPr>
            <a:t></a:t>
          </a:r>
          <a:r>
            <a:rPr lang="en-US" sz="1600" kern="1200"/>
            <a:t> </a:t>
          </a:r>
          <a:r>
            <a:rPr lang="en-US" sz="1600" i="1" kern="1200"/>
            <a:t>S </a:t>
          </a:r>
          <a:r>
            <a:rPr lang="en-US" sz="1600" kern="1200"/>
            <a:t>is equivalent to  (</a:t>
          </a:r>
          <a:r>
            <a:rPr lang="en-US" sz="1600" kern="1200">
              <a:sym typeface="Symbol" panose="05050102010706020507" pitchFamily="18" charset="2"/>
            </a:rPr>
            <a:t></a:t>
          </a:r>
          <a:r>
            <a:rPr lang="en-US" sz="1600" i="1" kern="1200"/>
            <a:t> P) </a:t>
          </a:r>
          <a:r>
            <a:rPr lang="en-US" sz="1600" kern="1200">
              <a:sym typeface="Symbol" panose="05050102010706020507" pitchFamily="18" charset="2"/>
            </a:rPr>
            <a:t></a:t>
          </a:r>
          <a:r>
            <a:rPr lang="en-US" sz="1600" i="1" kern="1200"/>
            <a:t> (Q </a:t>
          </a:r>
          <a:r>
            <a:rPr lang="en-US" sz="1600" kern="1200">
              <a:sym typeface="Symbol" panose="05050102010706020507" pitchFamily="18" charset="2"/>
            </a:rPr>
            <a:t></a:t>
          </a:r>
          <a:r>
            <a:rPr lang="en-US" sz="1600" kern="1200"/>
            <a:t> </a:t>
          </a:r>
          <a:r>
            <a:rPr lang="en-US" sz="1600" i="1" kern="1200"/>
            <a:t>R)) </a:t>
          </a:r>
          <a:r>
            <a:rPr lang="en-US" sz="1600" kern="1200">
              <a:sym typeface="Symbol" panose="05050102010706020507" pitchFamily="18" charset="2"/>
            </a:rPr>
            <a:t></a:t>
          </a:r>
          <a:r>
            <a:rPr lang="en-US" sz="1600" kern="1200"/>
            <a:t> </a:t>
          </a:r>
          <a:r>
            <a:rPr lang="en-US" sz="1600" i="1" kern="1200"/>
            <a:t>S</a:t>
          </a:r>
          <a:endParaRPr lang="en-US" sz="1600" kern="1200"/>
        </a:p>
      </dsp:txBody>
      <dsp:txXfrm>
        <a:off x="0" y="5284962"/>
        <a:ext cx="4885203" cy="517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EBDCE-9B8F-4162-96D4-DE7D48657A6A}">
      <dsp:nvSpPr>
        <dsp:cNvPr id="0" name=""/>
        <dsp:cNvSpPr/>
      </dsp:nvSpPr>
      <dsp:spPr>
        <a:xfrm>
          <a:off x="145153" y="800636"/>
          <a:ext cx="1005669" cy="10056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89AD8-8D86-40E4-9F90-34F27A044706}">
      <dsp:nvSpPr>
        <dsp:cNvPr id="0" name=""/>
        <dsp:cNvSpPr/>
      </dsp:nvSpPr>
      <dsp:spPr>
        <a:xfrm>
          <a:off x="356344" y="1011827"/>
          <a:ext cx="583288" cy="5832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D1B083-B5F1-4286-A331-2687058FD59F}">
      <dsp:nvSpPr>
        <dsp:cNvPr id="0" name=""/>
        <dsp:cNvSpPr/>
      </dsp:nvSpPr>
      <dsp:spPr>
        <a:xfrm>
          <a:off x="1366323" y="800636"/>
          <a:ext cx="2370505" cy="100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shallow and deep reasoning</a:t>
          </a:r>
        </a:p>
      </dsp:txBody>
      <dsp:txXfrm>
        <a:off x="1366323" y="800636"/>
        <a:ext cx="2370505" cy="1005669"/>
      </dsp:txXfrm>
    </dsp:sp>
    <dsp:sp modelId="{F251ACED-D4BB-44A9-A996-1AC9070FF50A}">
      <dsp:nvSpPr>
        <dsp:cNvPr id="0" name=""/>
        <dsp:cNvSpPr/>
      </dsp:nvSpPr>
      <dsp:spPr>
        <a:xfrm>
          <a:off x="4149871" y="800636"/>
          <a:ext cx="1005669" cy="10056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6C4AD4-763D-4C73-9A79-6A0784ACEFA8}">
      <dsp:nvSpPr>
        <dsp:cNvPr id="0" name=""/>
        <dsp:cNvSpPr/>
      </dsp:nvSpPr>
      <dsp:spPr>
        <a:xfrm>
          <a:off x="4361061" y="1011827"/>
          <a:ext cx="583288" cy="5832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9ECE6-77E2-462D-ACC3-B68F99C5D6E5}">
      <dsp:nvSpPr>
        <dsp:cNvPr id="0" name=""/>
        <dsp:cNvSpPr/>
      </dsp:nvSpPr>
      <dsp:spPr>
        <a:xfrm>
          <a:off x="5371040" y="800636"/>
          <a:ext cx="2370505" cy="100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forward and backward chaining</a:t>
          </a:r>
        </a:p>
      </dsp:txBody>
      <dsp:txXfrm>
        <a:off x="5371040" y="800636"/>
        <a:ext cx="2370505" cy="1005669"/>
      </dsp:txXfrm>
    </dsp:sp>
    <dsp:sp modelId="{D663BAD7-0A5F-4A6A-BE08-47F5B596BFAF}">
      <dsp:nvSpPr>
        <dsp:cNvPr id="0" name=""/>
        <dsp:cNvSpPr/>
      </dsp:nvSpPr>
      <dsp:spPr>
        <a:xfrm>
          <a:off x="145153" y="2546238"/>
          <a:ext cx="1005669" cy="10056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380F6-ACA8-4D25-9491-C50289A4190C}">
      <dsp:nvSpPr>
        <dsp:cNvPr id="0" name=""/>
        <dsp:cNvSpPr/>
      </dsp:nvSpPr>
      <dsp:spPr>
        <a:xfrm>
          <a:off x="356344" y="2757428"/>
          <a:ext cx="583288" cy="5832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D2F4D-745B-436C-87B3-128AF7C9A570}">
      <dsp:nvSpPr>
        <dsp:cNvPr id="0" name=""/>
        <dsp:cNvSpPr/>
      </dsp:nvSpPr>
      <dsp:spPr>
        <a:xfrm>
          <a:off x="1366323" y="2546238"/>
          <a:ext cx="2370505" cy="100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alternative inference methods</a:t>
          </a:r>
        </a:p>
      </dsp:txBody>
      <dsp:txXfrm>
        <a:off x="1366323" y="2546238"/>
        <a:ext cx="2370505" cy="1005669"/>
      </dsp:txXfrm>
    </dsp:sp>
    <dsp:sp modelId="{918E419B-EA8E-4118-ABCA-F754208CE03E}">
      <dsp:nvSpPr>
        <dsp:cNvPr id="0" name=""/>
        <dsp:cNvSpPr/>
      </dsp:nvSpPr>
      <dsp:spPr>
        <a:xfrm>
          <a:off x="4149871" y="2546238"/>
          <a:ext cx="1005669" cy="10056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A9F4B-2203-4075-8913-EFA538AA67A1}">
      <dsp:nvSpPr>
        <dsp:cNvPr id="0" name=""/>
        <dsp:cNvSpPr/>
      </dsp:nvSpPr>
      <dsp:spPr>
        <a:xfrm>
          <a:off x="4361061" y="2757428"/>
          <a:ext cx="583288" cy="5832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2D31B-0080-4116-AF73-10E8A4915197}">
      <dsp:nvSpPr>
        <dsp:cNvPr id="0" name=""/>
        <dsp:cNvSpPr/>
      </dsp:nvSpPr>
      <dsp:spPr>
        <a:xfrm>
          <a:off x="5371040" y="2546238"/>
          <a:ext cx="2370505" cy="100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metaknowledge</a:t>
          </a:r>
        </a:p>
      </dsp:txBody>
      <dsp:txXfrm>
        <a:off x="5371040" y="2546238"/>
        <a:ext cx="2370505" cy="10056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2FB09-18C1-4E8B-99CB-80C04360EC87}">
      <dsp:nvSpPr>
        <dsp:cNvPr id="0" name=""/>
        <dsp:cNvSpPr/>
      </dsp:nvSpPr>
      <dsp:spPr>
        <a:xfrm>
          <a:off x="0" y="88046"/>
          <a:ext cx="7886700" cy="2116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91011-75DE-4D06-A73E-2F03AC59935B}">
      <dsp:nvSpPr>
        <dsp:cNvPr id="0" name=""/>
        <dsp:cNvSpPr/>
      </dsp:nvSpPr>
      <dsp:spPr>
        <a:xfrm>
          <a:off x="432747" y="752768"/>
          <a:ext cx="786813" cy="7868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9F300-E833-4221-8F03-86D8ADAA22B8}">
      <dsp:nvSpPr>
        <dsp:cNvPr id="0" name=""/>
        <dsp:cNvSpPr/>
      </dsp:nvSpPr>
      <dsp:spPr>
        <a:xfrm>
          <a:off x="1652308" y="430890"/>
          <a:ext cx="3549015" cy="143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02" tIns="151402" rIns="151402" bIns="15140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shallow reasoning</a:t>
          </a:r>
        </a:p>
      </dsp:txBody>
      <dsp:txXfrm>
        <a:off x="1652308" y="430890"/>
        <a:ext cx="3549015" cy="1430570"/>
      </dsp:txXfrm>
    </dsp:sp>
    <dsp:sp modelId="{3B46FEC4-22A7-4F63-B9BB-499612476A9E}">
      <dsp:nvSpPr>
        <dsp:cNvPr id="0" name=""/>
        <dsp:cNvSpPr/>
      </dsp:nvSpPr>
      <dsp:spPr>
        <a:xfrm>
          <a:off x="5201323" y="430890"/>
          <a:ext cx="2685376" cy="143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02" tIns="151402" rIns="151402" bIns="151402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Nama lain dari experiential reasoning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Bertujuan untuk mendeskripsikan aspek-aspek lingkungan secara heuristically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Short inference chains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Memungkinkan aturan yang kompleks </a:t>
          </a:r>
        </a:p>
      </dsp:txBody>
      <dsp:txXfrm>
        <a:off x="5201323" y="430890"/>
        <a:ext cx="2685376" cy="1430570"/>
      </dsp:txXfrm>
    </dsp:sp>
    <dsp:sp modelId="{1E526DEE-A498-4E27-B3D1-EA550703BC61}">
      <dsp:nvSpPr>
        <dsp:cNvPr id="0" name=""/>
        <dsp:cNvSpPr/>
      </dsp:nvSpPr>
      <dsp:spPr>
        <a:xfrm>
          <a:off x="0" y="2561946"/>
          <a:ext cx="7886700" cy="21185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EE462-D023-40E6-8F2A-FE1073F681CB}">
      <dsp:nvSpPr>
        <dsp:cNvPr id="0" name=""/>
        <dsp:cNvSpPr/>
      </dsp:nvSpPr>
      <dsp:spPr>
        <a:xfrm>
          <a:off x="432747" y="3227826"/>
          <a:ext cx="786813" cy="7868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5F411-1B6E-4FDE-8D33-1AF92298CB9A}">
      <dsp:nvSpPr>
        <dsp:cNvPr id="0" name=""/>
        <dsp:cNvSpPr/>
      </dsp:nvSpPr>
      <dsp:spPr>
        <a:xfrm>
          <a:off x="1652308" y="2905948"/>
          <a:ext cx="3549015" cy="143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02" tIns="151402" rIns="151402" bIns="15140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deep reasoning</a:t>
          </a:r>
        </a:p>
      </dsp:txBody>
      <dsp:txXfrm>
        <a:off x="1652308" y="2905948"/>
        <a:ext cx="3549015" cy="1430570"/>
      </dsp:txXfrm>
    </dsp:sp>
    <dsp:sp modelId="{46E31D72-BF0A-452F-A976-887F847E1893}">
      <dsp:nvSpPr>
        <dsp:cNvPr id="0" name=""/>
        <dsp:cNvSpPr/>
      </dsp:nvSpPr>
      <dsp:spPr>
        <a:xfrm>
          <a:off x="5201323" y="2905948"/>
          <a:ext cx="2685376" cy="143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02" tIns="151402" rIns="151402" bIns="151402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Disebut juga causal reasoning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Bertujuan membangun model lingkungan yang berlaku seperti hal nyata.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Long inference chains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Simple rules yang mendeskripsikan hubungan sebab dan akibat</a:t>
          </a:r>
        </a:p>
      </dsp:txBody>
      <dsp:txXfrm>
        <a:off x="5201323" y="2905948"/>
        <a:ext cx="2685376" cy="1430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fld id="{553241F7-2657-4233-928F-873E1F4153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693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C5F56-6264-4C6A-A1DA-58E4B79CF282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934D9-6998-4C70-9C96-D51079EF1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3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934D9-6998-4C70-9C96-D51079EF14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96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44AAC-25EA-4054-90C3-E6E5E4558A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33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934D9-6998-4C70-9C96-D51079EF14A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6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AB3B-1116-FD4F-8AE5-8F5573F7A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DFF43-C417-F448-9BAE-6E2E7AAE8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31634-AD68-5943-8871-E59AC427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C8F28-37E4-3F4B-99CA-6FCCE862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714A6-3FA5-F34B-B183-EE26FC86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0BA67-C05D-40C9-A281-3131D619F0E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3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1652-A0CC-6145-8D12-904086D6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29B96-50DA-3041-9CE1-404A1CA81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10577-040D-0642-BA10-B9DA0E8D7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C3F73-879C-EB41-9118-3C3924AA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447D1-33F4-9740-A1F7-05B5FC35F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C509C-07FC-427B-8B34-0C34C77403E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56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07F2E3-B656-DC46-A24B-8474CDB66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49538-D3DF-9A4B-978C-E09966BB1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52BB7-5856-EE4D-A948-0C19683E1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DA8C6-430B-3A4A-8201-1A76BD11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B5C3E-7D57-964A-9FB8-B1491FDB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B5E41-6322-4004-9CB7-86AF251952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19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AF76D-6015-8446-B114-813C68C3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5DDA7-18A7-D848-9873-8048B221D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63EFE-3184-5043-AED2-2C23E78D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280FF-4283-4E46-9C33-EFB6D0713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60DDC-25AB-D64A-8F09-F030FDF86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CB69B-3DE1-4E03-8A9A-01F7FF6E0B6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42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B817B-717E-4245-883D-A74EFE1F6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FB146-4AAA-DF40-B594-C2BE7F6EF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47D93-5288-EA4C-88B7-3B2D9A90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5E26E-BCBC-CF41-A39A-B24562F5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AF362-B44B-484A-A279-C05078A2C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3DCF4-AC83-4DAD-B458-FC24FC1CE3C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58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428A0-935C-3C41-A25F-25556E72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F1CEA-77FF-B04B-B578-3E57D0E1C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C3DB9-EFC8-2645-A5EA-913C21B4D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EFBB0-0547-904F-8611-2541174C0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F4940-EFA0-B041-BBF6-7FC4D48A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10175-3E2D-A247-95B0-B0E88514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78A51-C069-459C-9C98-33E89407A25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52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D6450-7E61-AF49-B075-F2770359F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4288D-4F85-1B4E-B6B8-9317C388E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D54E7B-03DC-A448-B9A2-C7EA3C92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A154F3-60A5-D941-AE1F-D51B7DEE1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9E2886-CE73-4D44-9235-0637185DA0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8423AC-191F-7C49-B63B-C2074DD6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8DDA25-8907-0F4A-9FCE-3A9865143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41F158-1BB9-454E-B92A-1904B1D2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2CF0B-B359-41C5-8D23-861FA7B62D1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62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93C7C-78E6-7F48-AFB7-F78911FF1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EA25C5-FFFB-2647-B685-5338AF46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E2758-07BC-1E46-99AF-6DABF7E9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33E44-B44A-7D42-9D9D-B7DD1C79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829C6-6F49-4421-A38A-9A992D7874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E47B0-9DE1-D249-AB40-818418436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8399E9-5832-594B-9458-DCF583DF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61F5E-FA37-BD4D-82DD-0AD875B8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1A1ED-5B5F-4F7C-830E-46EBCA3F77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7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C245-879E-274A-8ACC-99A52E26D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0902E-C31A-EB4D-92FA-E4E27936C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6DD7A-0C62-AC4F-9EEA-6B28BB262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0DF38-E937-1748-ADC0-F29C3C89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8573F-51EA-624E-B536-008D7E9C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F154A-4D6F-054D-A103-FFF9E243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F0586-E0F0-4A0F-8605-BE1F86E4285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02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40916-3487-E148-8A1D-497076568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99703-FC65-BB47-88AA-F534D8EC4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FB6D2-0143-B049-B5E9-C781C726D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8ABA8-334B-CD49-B3BB-FC5EA70E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EE78A-A793-1C49-80D6-C7041025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CF502-8D9F-4A40-8432-FF8E495A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95690-78A3-4D2C-8EFA-0BD4EC1C1A6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04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66CB8F-EE4A-194B-91D1-39610A83F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51AD9-0165-8C4F-84CF-CAEF69FB4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FBCAD-2AA9-0B4A-A2E4-8E742140D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79645-5DB9-2745-B259-9C35FFE83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728E9-6820-1340-AA23-E92990D29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72D946-6A42-4B70-9C1F-F89E6A8C50A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9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8649" y="4525347"/>
            <a:ext cx="5100991" cy="1737360"/>
          </a:xfrm>
        </p:spPr>
        <p:txBody>
          <a:bodyPr rtlCol="0" anchor="ctr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/>
              <a:t>REASONING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70942" y="4525347"/>
            <a:ext cx="2921535" cy="1737360"/>
          </a:xfrm>
        </p:spPr>
        <p:txBody>
          <a:bodyPr anchor="ctr">
            <a:normAutofit/>
          </a:bodyPr>
          <a:lstStyle/>
          <a:p>
            <a:pPr marR="0" algn="l" eaLnBrk="1" hangingPunct="1">
              <a:buFont typeface="Arial" charset="0"/>
              <a:buNone/>
            </a:pPr>
            <a:r>
              <a:rPr lang="en-US" sz="1400" dirty="0" err="1"/>
              <a:t>Pengantar</a:t>
            </a:r>
            <a:r>
              <a:rPr lang="en-US" sz="1400" dirty="0"/>
              <a:t> </a:t>
            </a:r>
            <a:r>
              <a:rPr lang="en-US" sz="1400" dirty="0" err="1"/>
              <a:t>Kecerdasan</a:t>
            </a:r>
            <a:r>
              <a:rPr lang="en-US" sz="1400" dirty="0"/>
              <a:t> </a:t>
            </a:r>
            <a:r>
              <a:rPr lang="en-US" sz="1400" dirty="0" err="1"/>
              <a:t>Buatan</a:t>
            </a:r>
            <a:endParaRPr lang="en-GB" sz="1400" dirty="0"/>
          </a:p>
          <a:p>
            <a:pPr marR="0" algn="l" eaLnBrk="1" hangingPunct="1">
              <a:buFont typeface="Arial" charset="0"/>
              <a:buNone/>
            </a:pPr>
            <a:r>
              <a:rPr lang="id-ID" sz="1400" dirty="0"/>
              <a:t>---------------------------</a:t>
            </a:r>
          </a:p>
          <a:p>
            <a:pPr marR="0" algn="l" eaLnBrk="1" hangingPunct="1">
              <a:buFont typeface="Arial" charset="0"/>
              <a:buNone/>
            </a:pPr>
            <a:r>
              <a:rPr lang="id-ID" sz="1400" dirty="0"/>
              <a:t>Sri Supatmi, S.Kom., M.T., D.Sc. </a:t>
            </a:r>
          </a:p>
          <a:p>
            <a:pPr marR="0" algn="l" eaLnBrk="1" hangingPunct="1">
              <a:buFont typeface="Arial" charset="0"/>
              <a:buNone/>
            </a:pPr>
            <a:r>
              <a:rPr lang="en-US" sz="1400" dirty="0">
                <a:cs typeface="Arial" charset="0"/>
              </a:rPr>
              <a:t>Nelly </a:t>
            </a:r>
            <a:r>
              <a:rPr lang="en-US" sz="1400" dirty="0" err="1">
                <a:cs typeface="Arial" charset="0"/>
              </a:rPr>
              <a:t>Indriani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Widiastuti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S.Si</a:t>
            </a:r>
            <a:r>
              <a:rPr lang="en-US" sz="1400" dirty="0">
                <a:cs typeface="Arial" charset="0"/>
              </a:rPr>
              <a:t>., M.T</a:t>
            </a:r>
            <a:endParaRPr lang="en-GB" sz="1400" dirty="0"/>
          </a:p>
          <a:p>
            <a:pPr marR="0" algn="l" eaLnBrk="1" hangingPunct="1">
              <a:buFont typeface="Wingdings" pitchFamily="2" charset="2"/>
              <a:buNone/>
            </a:pPr>
            <a:endParaRPr lang="en-GB" sz="1400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620480"/>
            <a:ext cx="168285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0" y="2466604"/>
            <a:ext cx="721797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1" y="2327988"/>
            <a:ext cx="220272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9084" y="0"/>
            <a:ext cx="4274916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0294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/>
              <a:t>Shallow and Deep Reasoning</a:t>
            </a:r>
          </a:p>
        </p:txBody>
      </p:sp>
      <p:graphicFrame>
        <p:nvGraphicFramePr>
          <p:cNvPr id="151557" name="Rectangle 3">
            <a:extLst>
              <a:ext uri="{FF2B5EF4-FFF2-40B4-BE49-F238E27FC236}">
                <a16:creationId xmlns:a16="http://schemas.microsoft.com/office/drawing/2014/main" id="{90DBAB8A-C707-415A-BB48-5956DFC9C3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58660"/>
              </p:ext>
            </p:extLst>
          </p:nvPr>
        </p:nvGraphicFramePr>
        <p:xfrm>
          <a:off x="628650" y="1412776"/>
          <a:ext cx="7886700" cy="4768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291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Contoh Shallow dan Deep Reasoning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66775" y="2489200"/>
            <a:ext cx="3636963" cy="3530600"/>
          </a:xfrm>
        </p:spPr>
        <p:txBody>
          <a:bodyPr/>
          <a:lstStyle/>
          <a:p>
            <a:r>
              <a:rPr lang="en-US" sz="2400"/>
              <a:t>shallow reasoning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0263" y="2489200"/>
            <a:ext cx="3636962" cy="3530600"/>
          </a:xfrm>
        </p:spPr>
        <p:txBody>
          <a:bodyPr/>
          <a:lstStyle/>
          <a:p>
            <a:r>
              <a:rPr lang="en-US" sz="2400"/>
              <a:t>deep reasoning</a:t>
            </a:r>
          </a:p>
        </p:txBody>
      </p:sp>
      <p:sp>
        <p:nvSpPr>
          <p:cNvPr id="53253" name="Text Box 6"/>
          <p:cNvSpPr txBox="1">
            <a:spLocks noChangeArrowheads="1"/>
          </p:cNvSpPr>
          <p:nvPr/>
        </p:nvSpPr>
        <p:spPr bwMode="auto">
          <a:xfrm>
            <a:off x="113928" y="2057400"/>
            <a:ext cx="3810000" cy="2682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lgDashDot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a car has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	a good battery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	good spark plugs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	gas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	good tires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  THEN the car can move </a:t>
            </a:r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4038600" y="2057400"/>
            <a:ext cx="5029200" cy="39020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the battery is good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THEN there is electricity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there is electricity AND	good spark plugs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THEN the spark plugs will fire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the spark plugs fire AND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	there is gas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THEN the engine will run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the engine runs AND 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	there are good tires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THEN the car can move </a:t>
            </a:r>
          </a:p>
        </p:txBody>
      </p:sp>
    </p:spTree>
    <p:extLst>
      <p:ext uri="{BB962C8B-B14F-4D97-AF65-F5344CB8AC3E}">
        <p14:creationId xmlns:p14="http://schemas.microsoft.com/office/powerpoint/2010/main" val="4143930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4555055"/>
            <a:ext cx="5174047" cy="1723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Forward Chaining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156968" y="4555055"/>
            <a:ext cx="2537450" cy="1723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ts val="1000"/>
              </a:spcBef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159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4440" y="475456"/>
            <a:ext cx="6345237" cy="70961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Diberikan sejumlah fakta dasar, bagaimana menghasilkan kesimpulan ? </a:t>
            </a:r>
          </a:p>
          <a:p>
            <a:r>
              <a:rPr lang="en-US"/>
              <a:t>Contoh : What can we conjecture about Clyde?</a:t>
            </a: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2250948" y="3244850"/>
            <a:ext cx="4876800" cy="13112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 (Clyde)</a:t>
            </a:r>
          </a:p>
        </p:txBody>
      </p:sp>
      <p:grpSp>
        <p:nvGrpSpPr>
          <p:cNvPr id="54277" name="Group 11"/>
          <p:cNvGrpSpPr>
            <a:grpSpLocks/>
          </p:cNvGrpSpPr>
          <p:nvPr/>
        </p:nvGrpSpPr>
        <p:grpSpPr bwMode="auto">
          <a:xfrm>
            <a:off x="640144" y="4724920"/>
            <a:ext cx="3505200" cy="1890713"/>
            <a:chOff x="3504" y="1776"/>
            <a:chExt cx="2208" cy="1191"/>
          </a:xfrm>
        </p:grpSpPr>
        <p:sp>
          <p:nvSpPr>
            <p:cNvPr id="54279" name="Text Box 6"/>
            <p:cNvSpPr txBox="1">
              <a:spLocks noChangeArrowheads="1"/>
            </p:cNvSpPr>
            <p:nvPr/>
          </p:nvSpPr>
          <p:spPr bwMode="auto">
            <a:xfrm>
              <a:off x="3504" y="1776"/>
              <a:ext cx="2208" cy="1191"/>
            </a:xfrm>
            <a:prstGeom prst="rect">
              <a:avLst/>
            </a:prstGeom>
            <a:solidFill>
              <a:srgbClr val="FFAF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</a:p>
            <a:p>
              <a:r>
                <a:rPr lang="en-US" sz="2000">
                  <a:latin typeface="Courier" charset="0"/>
                </a:rPr>
                <a:t> </a:t>
              </a: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54280" name="Line 7"/>
            <p:cNvSpPr>
              <a:spLocks noChangeShapeType="1"/>
            </p:cNvSpPr>
            <p:nvPr/>
          </p:nvSpPr>
          <p:spPr bwMode="auto">
            <a:xfrm>
              <a:off x="3504" y="2746"/>
              <a:ext cx="220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8" name="Text Box 16"/>
          <p:cNvSpPr txBox="1">
            <a:spLocks noChangeArrowheads="1"/>
          </p:cNvSpPr>
          <p:nvPr/>
        </p:nvSpPr>
        <p:spPr bwMode="auto">
          <a:xfrm>
            <a:off x="5004048" y="4953519"/>
            <a:ext cx="3505200" cy="14335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</a:p>
          <a:p>
            <a:r>
              <a:rPr lang="en-US" sz="2000">
                <a:latin typeface="Courier" charset="0"/>
              </a:rPr>
              <a:t> </a:t>
            </a: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</p:spTree>
    <p:extLst>
      <p:ext uri="{BB962C8B-B14F-4D97-AF65-F5344CB8AC3E}">
        <p14:creationId xmlns:p14="http://schemas.microsoft.com/office/powerpoint/2010/main" val="1024687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61987"/>
            <a:ext cx="6345237" cy="709613"/>
          </a:xfrm>
        </p:spPr>
        <p:txBody>
          <a:bodyPr>
            <a:normAutofit/>
          </a:bodyPr>
          <a:lstStyle/>
          <a:p>
            <a:r>
              <a:rPr lang="en-US"/>
              <a:t>Forward Chaining Example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29480" y="1820168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152401" y="3417739"/>
            <a:ext cx="2855913" cy="1595437"/>
            <a:chOff x="3360" y="730"/>
            <a:chExt cx="1799" cy="1005"/>
          </a:xfrm>
        </p:grpSpPr>
        <p:sp>
          <p:nvSpPr>
            <p:cNvPr id="55307" name="Text Box 5"/>
            <p:cNvSpPr txBox="1">
              <a:spLocks noChangeArrowheads="1"/>
            </p:cNvSpPr>
            <p:nvPr/>
          </p:nvSpPr>
          <p:spPr bwMode="auto">
            <a:xfrm>
              <a:off x="3383" y="73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55308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944563" y="6172200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1997075" y="5353050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  x  ) THEN mammal(  x  )</a:t>
            </a:r>
          </a:p>
        </p:txBody>
      </p:sp>
      <p:sp>
        <p:nvSpPr>
          <p:cNvPr id="55303" name="AutoShape 11"/>
          <p:cNvSpPr>
            <a:spLocks noChangeArrowheads="1"/>
          </p:cNvSpPr>
          <p:nvPr/>
        </p:nvSpPr>
        <p:spPr bwMode="auto">
          <a:xfrm rot="5400000" flipH="1">
            <a:off x="1349376" y="5592762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Text Box 15"/>
          <p:cNvSpPr txBox="1">
            <a:spLocks noChangeArrowheads="1"/>
          </p:cNvSpPr>
          <p:nvPr/>
        </p:nvSpPr>
        <p:spPr bwMode="auto">
          <a:xfrm>
            <a:off x="5615880" y="1820168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55305" name="AutoShape 16"/>
          <p:cNvSpPr>
            <a:spLocks noChangeArrowheads="1"/>
          </p:cNvSpPr>
          <p:nvPr/>
        </p:nvSpPr>
        <p:spPr bwMode="auto">
          <a:xfrm rot="5400000" flipV="1">
            <a:off x="1989138" y="4422626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AutoShape 17"/>
          <p:cNvSpPr>
            <a:spLocks noChangeArrowheads="1"/>
          </p:cNvSpPr>
          <p:nvPr/>
        </p:nvSpPr>
        <p:spPr bwMode="auto">
          <a:xfrm>
            <a:off x="7554218" y="1972568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78076" y="5203676"/>
            <a:ext cx="1473844" cy="778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25179" y="5981700"/>
            <a:ext cx="1473844" cy="8245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6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9281" y="560238"/>
            <a:ext cx="6345237" cy="709613"/>
          </a:xfrm>
        </p:spPr>
        <p:txBody>
          <a:bodyPr>
            <a:normAutofit/>
          </a:bodyPr>
          <a:lstStyle/>
          <a:p>
            <a:r>
              <a:rPr lang="en-US"/>
              <a:t>Forward Chaining Example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29480" y="1879451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205680" y="3417739"/>
            <a:ext cx="2819400" cy="1595437"/>
            <a:chOff x="3360" y="720"/>
            <a:chExt cx="1776" cy="1005"/>
          </a:xfrm>
        </p:grpSpPr>
        <p:sp>
          <p:nvSpPr>
            <p:cNvPr id="56332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56333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25" name="Rectangle 7"/>
          <p:cNvSpPr>
            <a:spLocks noChangeArrowheads="1"/>
          </p:cNvSpPr>
          <p:nvPr/>
        </p:nvSpPr>
        <p:spPr bwMode="auto">
          <a:xfrm>
            <a:off x="944563" y="6172200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56326" name="Rectangle 8"/>
          <p:cNvSpPr>
            <a:spLocks noChangeArrowheads="1"/>
          </p:cNvSpPr>
          <p:nvPr/>
        </p:nvSpPr>
        <p:spPr bwMode="auto">
          <a:xfrm>
            <a:off x="1997075" y="5353050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56327" name="AutoShape 11"/>
          <p:cNvSpPr>
            <a:spLocks noChangeArrowheads="1"/>
          </p:cNvSpPr>
          <p:nvPr/>
        </p:nvSpPr>
        <p:spPr bwMode="auto">
          <a:xfrm rot="5400000" flipH="1">
            <a:off x="1349376" y="5592762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AutoShape 14"/>
          <p:cNvSpPr>
            <a:spLocks noChangeArrowheads="1"/>
          </p:cNvSpPr>
          <p:nvPr/>
        </p:nvSpPr>
        <p:spPr bwMode="auto">
          <a:xfrm rot="-1470324">
            <a:off x="3276600" y="5867400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6329" name="Text Box 15"/>
          <p:cNvSpPr txBox="1">
            <a:spLocks noChangeArrowheads="1"/>
          </p:cNvSpPr>
          <p:nvPr/>
        </p:nvSpPr>
        <p:spPr bwMode="auto">
          <a:xfrm>
            <a:off x="5615880" y="1879451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56330" name="AutoShape 16"/>
          <p:cNvSpPr>
            <a:spLocks noChangeArrowheads="1"/>
          </p:cNvSpPr>
          <p:nvPr/>
        </p:nvSpPr>
        <p:spPr bwMode="auto">
          <a:xfrm rot="5400000" flipV="1">
            <a:off x="2042418" y="4438501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AutoShape 17"/>
          <p:cNvSpPr>
            <a:spLocks noChangeArrowheads="1"/>
          </p:cNvSpPr>
          <p:nvPr/>
        </p:nvSpPr>
        <p:spPr bwMode="auto">
          <a:xfrm>
            <a:off x="7554218" y="2031851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74366" y="5323736"/>
            <a:ext cx="1331914" cy="5539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39752" y="6112536"/>
            <a:ext cx="1144826" cy="484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53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3730" y="499667"/>
            <a:ext cx="6345237" cy="70961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Forward Chaining Example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57225" y="1706948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sp>
        <p:nvSpPr>
          <p:cNvPr id="57358" name="Text Box 5"/>
          <p:cNvSpPr txBox="1">
            <a:spLocks noChangeArrowheads="1"/>
          </p:cNvSpPr>
          <p:nvPr/>
        </p:nvSpPr>
        <p:spPr bwMode="auto">
          <a:xfrm>
            <a:off x="701023" y="3201715"/>
            <a:ext cx="2819400" cy="1595437"/>
          </a:xfrm>
          <a:prstGeom prst="rect">
            <a:avLst/>
          </a:prstGeom>
          <a:solidFill>
            <a:srgbClr val="FFAF18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modus ponens: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Courier" charset="0"/>
              </a:rPr>
              <a:t>IF p THEN q</a:t>
            </a:r>
          </a:p>
          <a:p>
            <a:r>
              <a:rPr lang="en-US" sz="2000">
                <a:latin typeface="Courier" charset="0"/>
              </a:rPr>
              <a:t>p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q</a:t>
            </a:r>
          </a:p>
        </p:txBody>
      </p:sp>
      <p:sp>
        <p:nvSpPr>
          <p:cNvPr id="57359" name="Line 6"/>
          <p:cNvSpPr>
            <a:spLocks noChangeShapeType="1"/>
          </p:cNvSpPr>
          <p:nvPr/>
        </p:nvSpPr>
        <p:spPr bwMode="auto">
          <a:xfrm>
            <a:off x="672480" y="4365104"/>
            <a:ext cx="2819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7"/>
          <p:cNvSpPr>
            <a:spLocks noChangeArrowheads="1"/>
          </p:cNvSpPr>
          <p:nvPr/>
        </p:nvSpPr>
        <p:spPr bwMode="auto">
          <a:xfrm>
            <a:off x="944563" y="6172200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57350" name="Rectangle 8"/>
          <p:cNvSpPr>
            <a:spLocks noChangeArrowheads="1"/>
          </p:cNvSpPr>
          <p:nvPr/>
        </p:nvSpPr>
        <p:spPr bwMode="auto">
          <a:xfrm>
            <a:off x="1997075" y="5552405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57351" name="Rectangle 10"/>
          <p:cNvSpPr>
            <a:spLocks noChangeArrowheads="1"/>
          </p:cNvSpPr>
          <p:nvPr/>
        </p:nvSpPr>
        <p:spPr bwMode="auto">
          <a:xfrm>
            <a:off x="2971800" y="4897537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  x  ) THEN animal(  x  )</a:t>
            </a:r>
          </a:p>
        </p:txBody>
      </p:sp>
      <p:sp>
        <p:nvSpPr>
          <p:cNvPr id="57352" name="AutoShape 11"/>
          <p:cNvSpPr>
            <a:spLocks noChangeArrowheads="1"/>
          </p:cNvSpPr>
          <p:nvPr/>
        </p:nvSpPr>
        <p:spPr bwMode="auto">
          <a:xfrm rot="5400000" flipH="1">
            <a:off x="1349376" y="5725319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AutoShape 13"/>
          <p:cNvSpPr>
            <a:spLocks noChangeArrowheads="1"/>
          </p:cNvSpPr>
          <p:nvPr/>
        </p:nvSpPr>
        <p:spPr bwMode="auto">
          <a:xfrm rot="5400000" flipH="1">
            <a:off x="2370138" y="5056286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AutoShape 14"/>
          <p:cNvSpPr>
            <a:spLocks noChangeArrowheads="1"/>
          </p:cNvSpPr>
          <p:nvPr/>
        </p:nvSpPr>
        <p:spPr bwMode="auto">
          <a:xfrm rot="-1470324">
            <a:off x="3562004" y="6120617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7355" name="Text Box 15"/>
          <p:cNvSpPr txBox="1">
            <a:spLocks noChangeArrowheads="1"/>
          </p:cNvSpPr>
          <p:nvPr/>
        </p:nvSpPr>
        <p:spPr bwMode="auto">
          <a:xfrm>
            <a:off x="5222756" y="3458418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57356" name="AutoShape 16"/>
          <p:cNvSpPr>
            <a:spLocks noChangeArrowheads="1"/>
          </p:cNvSpPr>
          <p:nvPr/>
        </p:nvSpPr>
        <p:spPr bwMode="auto">
          <a:xfrm rot="5400000" flipV="1">
            <a:off x="2408865" y="4264198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AutoShape 17"/>
          <p:cNvSpPr>
            <a:spLocks noChangeArrowheads="1"/>
          </p:cNvSpPr>
          <p:nvPr/>
        </p:nvSpPr>
        <p:spPr bwMode="auto">
          <a:xfrm>
            <a:off x="7164288" y="3637921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90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9281" y="581035"/>
            <a:ext cx="6345237" cy="709613"/>
          </a:xfrm>
        </p:spPr>
        <p:txBody>
          <a:bodyPr>
            <a:normAutofit/>
          </a:bodyPr>
          <a:lstStyle/>
          <a:p>
            <a:r>
              <a:rPr lang="en-US"/>
              <a:t>Forward Chaining Example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52400" y="1643619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152400" y="3057699"/>
            <a:ext cx="2819400" cy="1595437"/>
            <a:chOff x="3360" y="720"/>
            <a:chExt cx="1776" cy="1005"/>
          </a:xfrm>
        </p:grpSpPr>
        <p:sp>
          <p:nvSpPr>
            <p:cNvPr id="58383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58384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3" name="Rectangle 7"/>
          <p:cNvSpPr>
            <a:spLocks noChangeArrowheads="1"/>
          </p:cNvSpPr>
          <p:nvPr/>
        </p:nvSpPr>
        <p:spPr bwMode="auto">
          <a:xfrm>
            <a:off x="944563" y="6172200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auto">
          <a:xfrm>
            <a:off x="1997075" y="5479617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58375" name="Rectangle 10"/>
          <p:cNvSpPr>
            <a:spLocks noChangeArrowheads="1"/>
          </p:cNvSpPr>
          <p:nvPr/>
        </p:nvSpPr>
        <p:spPr bwMode="auto">
          <a:xfrm>
            <a:off x="2971800" y="4859330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58376" name="AutoShape 11"/>
          <p:cNvSpPr>
            <a:spLocks noChangeArrowheads="1"/>
          </p:cNvSpPr>
          <p:nvPr/>
        </p:nvSpPr>
        <p:spPr bwMode="auto">
          <a:xfrm rot="5400000" flipH="1">
            <a:off x="1349376" y="5719329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AutoShape 13"/>
          <p:cNvSpPr>
            <a:spLocks noChangeArrowheads="1"/>
          </p:cNvSpPr>
          <p:nvPr/>
        </p:nvSpPr>
        <p:spPr bwMode="auto">
          <a:xfrm rot="5400000" flipH="1">
            <a:off x="2370138" y="5018079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AutoShape 14"/>
          <p:cNvSpPr>
            <a:spLocks noChangeArrowheads="1"/>
          </p:cNvSpPr>
          <p:nvPr/>
        </p:nvSpPr>
        <p:spPr bwMode="auto">
          <a:xfrm rot="-1470324">
            <a:off x="3276600" y="5993967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8379" name="Text Box 15"/>
          <p:cNvSpPr txBox="1">
            <a:spLocks noChangeArrowheads="1"/>
          </p:cNvSpPr>
          <p:nvPr/>
        </p:nvSpPr>
        <p:spPr bwMode="auto">
          <a:xfrm>
            <a:off x="5572125" y="1692094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58380" name="AutoShape 16"/>
          <p:cNvSpPr>
            <a:spLocks noChangeArrowheads="1"/>
          </p:cNvSpPr>
          <p:nvPr/>
        </p:nvSpPr>
        <p:spPr bwMode="auto">
          <a:xfrm rot="5400000" flipV="1">
            <a:off x="1989138" y="4078461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AutoShape 17"/>
          <p:cNvSpPr>
            <a:spLocks noChangeArrowheads="1"/>
          </p:cNvSpPr>
          <p:nvPr/>
        </p:nvSpPr>
        <p:spPr bwMode="auto">
          <a:xfrm>
            <a:off x="7500938" y="1916832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8382" name="AutoShape 18"/>
          <p:cNvSpPr>
            <a:spLocks noChangeArrowheads="1"/>
          </p:cNvSpPr>
          <p:nvPr/>
        </p:nvSpPr>
        <p:spPr bwMode="auto">
          <a:xfrm rot="1207755" flipH="1">
            <a:off x="5126806" y="5436603"/>
            <a:ext cx="1538287" cy="14948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18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9995" y="473344"/>
            <a:ext cx="6345237" cy="70961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Forward Chaining Example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29480" y="1604144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152400" y="3057699"/>
            <a:ext cx="2819400" cy="1595437"/>
            <a:chOff x="3360" y="720"/>
            <a:chExt cx="1776" cy="1005"/>
          </a:xfrm>
        </p:grpSpPr>
        <p:sp>
          <p:nvSpPr>
            <p:cNvPr id="59409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59410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397" name="Rectangle 7"/>
          <p:cNvSpPr>
            <a:spLocks noChangeArrowheads="1"/>
          </p:cNvSpPr>
          <p:nvPr/>
        </p:nvSpPr>
        <p:spPr bwMode="auto">
          <a:xfrm>
            <a:off x="944563" y="6272485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59398" name="Rectangle 8"/>
          <p:cNvSpPr>
            <a:spLocks noChangeArrowheads="1"/>
          </p:cNvSpPr>
          <p:nvPr/>
        </p:nvSpPr>
        <p:spPr bwMode="auto">
          <a:xfrm>
            <a:off x="1997075" y="5623633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59399" name="AutoShape 9"/>
          <p:cNvSpPr>
            <a:spLocks noChangeArrowheads="1"/>
          </p:cNvSpPr>
          <p:nvPr/>
        </p:nvSpPr>
        <p:spPr bwMode="auto">
          <a:xfrm rot="5400000" flipH="1">
            <a:off x="3586709" y="4480222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Rectangle 10"/>
          <p:cNvSpPr>
            <a:spLocks noChangeArrowheads="1"/>
          </p:cNvSpPr>
          <p:nvPr/>
        </p:nvSpPr>
        <p:spPr bwMode="auto">
          <a:xfrm>
            <a:off x="3156718" y="4931338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59401" name="AutoShape 11"/>
          <p:cNvSpPr>
            <a:spLocks noChangeArrowheads="1"/>
          </p:cNvSpPr>
          <p:nvPr/>
        </p:nvSpPr>
        <p:spPr bwMode="auto">
          <a:xfrm rot="5400000" flipH="1">
            <a:off x="1349376" y="5863345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2"/>
          <p:cNvSpPr>
            <a:spLocks noChangeArrowheads="1"/>
          </p:cNvSpPr>
          <p:nvPr/>
        </p:nvSpPr>
        <p:spPr bwMode="auto">
          <a:xfrm>
            <a:off x="4278858" y="4281785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  x  )</a:t>
            </a:r>
          </a:p>
        </p:txBody>
      </p:sp>
      <p:sp>
        <p:nvSpPr>
          <p:cNvPr id="59403" name="AutoShape 13"/>
          <p:cNvSpPr>
            <a:spLocks noChangeArrowheads="1"/>
          </p:cNvSpPr>
          <p:nvPr/>
        </p:nvSpPr>
        <p:spPr bwMode="auto">
          <a:xfrm rot="5400000" flipH="1">
            <a:off x="2555056" y="5090087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AutoShape 14"/>
          <p:cNvSpPr>
            <a:spLocks noChangeArrowheads="1"/>
          </p:cNvSpPr>
          <p:nvPr/>
        </p:nvSpPr>
        <p:spPr bwMode="auto">
          <a:xfrm rot="-1470324">
            <a:off x="3276600" y="6137983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9405" name="Text Box 15"/>
          <p:cNvSpPr txBox="1">
            <a:spLocks noChangeArrowheads="1"/>
          </p:cNvSpPr>
          <p:nvPr/>
        </p:nvSpPr>
        <p:spPr bwMode="auto">
          <a:xfrm>
            <a:off x="5615880" y="1604144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59406" name="AutoShape 16"/>
          <p:cNvSpPr>
            <a:spLocks noChangeArrowheads="1"/>
          </p:cNvSpPr>
          <p:nvPr/>
        </p:nvSpPr>
        <p:spPr bwMode="auto">
          <a:xfrm rot="5400000" flipV="1">
            <a:off x="1989138" y="4178746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AutoShape 17"/>
          <p:cNvSpPr>
            <a:spLocks noChangeArrowheads="1"/>
          </p:cNvSpPr>
          <p:nvPr/>
        </p:nvSpPr>
        <p:spPr bwMode="auto">
          <a:xfrm>
            <a:off x="7554218" y="1756544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9408" name="AutoShape 18"/>
          <p:cNvSpPr>
            <a:spLocks noChangeArrowheads="1"/>
          </p:cNvSpPr>
          <p:nvPr/>
        </p:nvSpPr>
        <p:spPr bwMode="auto">
          <a:xfrm rot="1207755" flipH="1">
            <a:off x="5437956" y="5507600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73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69529" y="453716"/>
            <a:ext cx="6345237" cy="70961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Forward Chaining Example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29480" y="1628676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152400" y="3057699"/>
            <a:ext cx="2819400" cy="1595437"/>
            <a:chOff x="3360" y="720"/>
            <a:chExt cx="1776" cy="1005"/>
          </a:xfrm>
        </p:grpSpPr>
        <p:sp>
          <p:nvSpPr>
            <p:cNvPr id="60434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0435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421" name="Rectangle 7"/>
          <p:cNvSpPr>
            <a:spLocks noChangeArrowheads="1"/>
          </p:cNvSpPr>
          <p:nvPr/>
        </p:nvSpPr>
        <p:spPr bwMode="auto">
          <a:xfrm>
            <a:off x="944563" y="6172200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60422" name="Rectangle 8"/>
          <p:cNvSpPr>
            <a:spLocks noChangeArrowheads="1"/>
          </p:cNvSpPr>
          <p:nvPr/>
        </p:nvSpPr>
        <p:spPr bwMode="auto">
          <a:xfrm>
            <a:off x="2059830" y="5479617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60423" name="AutoShape 9"/>
          <p:cNvSpPr>
            <a:spLocks noChangeArrowheads="1"/>
          </p:cNvSpPr>
          <p:nvPr/>
        </p:nvSpPr>
        <p:spPr bwMode="auto">
          <a:xfrm rot="5400000" flipH="1">
            <a:off x="3699286" y="4326574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Rectangle 10"/>
          <p:cNvSpPr>
            <a:spLocks noChangeArrowheads="1"/>
          </p:cNvSpPr>
          <p:nvPr/>
        </p:nvSpPr>
        <p:spPr bwMode="auto">
          <a:xfrm>
            <a:off x="3084710" y="4825529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0425" name="AutoShape 11"/>
          <p:cNvSpPr>
            <a:spLocks noChangeArrowheads="1"/>
          </p:cNvSpPr>
          <p:nvPr/>
        </p:nvSpPr>
        <p:spPr bwMode="auto">
          <a:xfrm rot="5400000" flipH="1">
            <a:off x="1412131" y="5719329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12"/>
          <p:cNvSpPr>
            <a:spLocks noChangeArrowheads="1"/>
          </p:cNvSpPr>
          <p:nvPr/>
        </p:nvSpPr>
        <p:spPr bwMode="auto">
          <a:xfrm>
            <a:off x="4391435" y="4128137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0427" name="AutoShape 13"/>
          <p:cNvSpPr>
            <a:spLocks noChangeArrowheads="1"/>
          </p:cNvSpPr>
          <p:nvPr/>
        </p:nvSpPr>
        <p:spPr bwMode="auto">
          <a:xfrm rot="5400000" flipH="1">
            <a:off x="2483048" y="4984278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AutoShape 14"/>
          <p:cNvSpPr>
            <a:spLocks noChangeArrowheads="1"/>
          </p:cNvSpPr>
          <p:nvPr/>
        </p:nvSpPr>
        <p:spPr bwMode="auto">
          <a:xfrm rot="-1470324">
            <a:off x="3339355" y="5993967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0429" name="Text Box 15"/>
          <p:cNvSpPr txBox="1">
            <a:spLocks noChangeArrowheads="1"/>
          </p:cNvSpPr>
          <p:nvPr/>
        </p:nvSpPr>
        <p:spPr bwMode="auto">
          <a:xfrm>
            <a:off x="5615880" y="1628676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0430" name="AutoShape 16"/>
          <p:cNvSpPr>
            <a:spLocks noChangeArrowheads="1"/>
          </p:cNvSpPr>
          <p:nvPr/>
        </p:nvSpPr>
        <p:spPr bwMode="auto">
          <a:xfrm rot="5400000" flipV="1">
            <a:off x="1989138" y="4078461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AutoShape 17"/>
          <p:cNvSpPr>
            <a:spLocks noChangeArrowheads="1"/>
          </p:cNvSpPr>
          <p:nvPr/>
        </p:nvSpPr>
        <p:spPr bwMode="auto">
          <a:xfrm>
            <a:off x="7554218" y="1781076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0432" name="AutoShape 18"/>
          <p:cNvSpPr>
            <a:spLocks noChangeArrowheads="1"/>
          </p:cNvSpPr>
          <p:nvPr/>
        </p:nvSpPr>
        <p:spPr bwMode="auto">
          <a:xfrm rot="1207755" flipH="1">
            <a:off x="5281527" y="5219568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0433" name="AutoShape 19"/>
          <p:cNvSpPr>
            <a:spLocks noChangeArrowheads="1"/>
          </p:cNvSpPr>
          <p:nvPr/>
        </p:nvSpPr>
        <p:spPr bwMode="auto">
          <a:xfrm rot="1207755" flipH="1">
            <a:off x="6145623" y="4715512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4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9BE6F6B-19BD-443C-8FB0-FA45F13F9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4628" cy="6857542"/>
          </a:xfrm>
          <a:custGeom>
            <a:avLst/>
            <a:gdLst>
              <a:gd name="connsiteX0" fmla="*/ 0 w 7539505"/>
              <a:gd name="connsiteY0" fmla="*/ 0 h 6857542"/>
              <a:gd name="connsiteX1" fmla="*/ 6392832 w 7539505"/>
              <a:gd name="connsiteY1" fmla="*/ 0 h 6857542"/>
              <a:gd name="connsiteX2" fmla="*/ 6405479 w 7539505"/>
              <a:gd name="connsiteY2" fmla="*/ 31774 h 6857542"/>
              <a:gd name="connsiteX3" fmla="*/ 7460487 w 7539505"/>
              <a:gd name="connsiteY3" fmla="*/ 2682457 h 6857542"/>
              <a:gd name="connsiteX4" fmla="*/ 7460487 w 7539505"/>
              <a:gd name="connsiteY4" fmla="*/ 3752208 h 6857542"/>
              <a:gd name="connsiteX5" fmla="*/ 6302983 w 7539505"/>
              <a:gd name="connsiteY5" fmla="*/ 6660411 h 6857542"/>
              <a:gd name="connsiteX6" fmla="*/ 6224521 w 7539505"/>
              <a:gd name="connsiteY6" fmla="*/ 6857542 h 6857542"/>
              <a:gd name="connsiteX7" fmla="*/ 0 w 7539505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9505" h="6857542">
                <a:moveTo>
                  <a:pt x="0" y="0"/>
                </a:moveTo>
                <a:lnTo>
                  <a:pt x="6392832" y="0"/>
                </a:lnTo>
                <a:lnTo>
                  <a:pt x="6405479" y="31774"/>
                </a:lnTo>
                <a:cubicBezTo>
                  <a:pt x="7460487" y="2682457"/>
                  <a:pt x="7460487" y="2682457"/>
                  <a:pt x="7460487" y="2682457"/>
                </a:cubicBezTo>
                <a:cubicBezTo>
                  <a:pt x="7565845" y="2988100"/>
                  <a:pt x="7565845" y="3446565"/>
                  <a:pt x="7460487" y="3752208"/>
                </a:cubicBezTo>
                <a:cubicBezTo>
                  <a:pt x="6976500" y="4968215"/>
                  <a:pt x="6598385" y="5918220"/>
                  <a:pt x="6302983" y="6660411"/>
                </a:cubicBezTo>
                <a:lnTo>
                  <a:pt x="6224521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2AAE609-C327-4952-BB48-254E9015A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9888" y="681628"/>
            <a:ext cx="1171701" cy="1172973"/>
            <a:chOff x="7493121" y="1000124"/>
            <a:chExt cx="1562267" cy="1172973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94F06CAB-1C7B-4E12-B1B8-5F7067FDA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48448472-893D-4CE9-9024-B0F79813B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4560" y="1270007"/>
            <a:ext cx="4383823" cy="43179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63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objektif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5844208" y="2251873"/>
            <a:ext cx="2761091" cy="23542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ts val="1000"/>
              </a:spcBef>
            </a:pPr>
            <a:r>
              <a:rPr lang="en-US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Tujuan : Memahami konsep dan teknik Reasoning </a:t>
            </a:r>
          </a:p>
          <a:p>
            <a:pPr defTabSz="914400">
              <a:spcBef>
                <a:spcPts val="1000"/>
              </a:spcBef>
            </a:pPr>
            <a:r>
              <a:rPr lang="en-US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Rencana kegiatan : materi, latihan &amp; tugas</a:t>
            </a:r>
          </a:p>
          <a:p>
            <a:pPr defTabSz="914400">
              <a:spcBef>
                <a:spcPts val="1000"/>
              </a:spcBef>
            </a:pPr>
            <a:r>
              <a:rPr lang="en-US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Cakupan materi :</a:t>
            </a:r>
          </a:p>
          <a:p>
            <a:pPr marL="0" lvl="1" defTabSz="914400">
              <a:spcBef>
                <a:spcPts val="1000"/>
              </a:spcBef>
            </a:pP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Teknik reasoning</a:t>
            </a:r>
          </a:p>
          <a:p>
            <a:pPr marL="0" lvl="1" defTabSz="914400">
              <a:spcBef>
                <a:spcPts val="1000"/>
              </a:spcBef>
            </a:pP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Reasoning dalam Knowledge Base</a:t>
            </a:r>
          </a:p>
          <a:p>
            <a:pPr marL="0" lvl="2" defTabSz="914400">
              <a:spcBef>
                <a:spcPts val="1000"/>
              </a:spcBef>
            </a:pPr>
            <a:endParaRPr lang="en-US" sz="1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2" defTabSz="914400">
              <a:spcBef>
                <a:spcPts val="1000"/>
              </a:spcBef>
            </a:pPr>
            <a:endParaRPr lang="en-US" sz="1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1" defTabSz="914400">
              <a:spcBef>
                <a:spcPts val="1000"/>
              </a:spcBef>
            </a:pPr>
            <a:endParaRPr 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452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555055"/>
            <a:ext cx="5174047" cy="1723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Backward Chaining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56968" y="4555055"/>
            <a:ext cx="2537450" cy="1723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ts val="1000"/>
              </a:spcBef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186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1268" y="459581"/>
            <a:ext cx="6345237" cy="70961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480964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/>
              <a:t>Mencoba menemukan bukti pendukung (i.e. facts) untuk suatu hypothesis</a:t>
            </a:r>
          </a:p>
          <a:p>
            <a:r>
              <a:rPr lang="en-US" sz="2400"/>
              <a:t>Contoh : apakah ada bukti bahwa Clyde adalah seekor binatang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209800" y="3284984"/>
            <a:ext cx="4876800" cy="13112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 (Clyde)</a:t>
            </a:r>
          </a:p>
        </p:txBody>
      </p:sp>
      <p:grpSp>
        <p:nvGrpSpPr>
          <p:cNvPr id="62469" name="Group 5"/>
          <p:cNvGrpSpPr>
            <a:grpSpLocks/>
          </p:cNvGrpSpPr>
          <p:nvPr/>
        </p:nvGrpSpPr>
        <p:grpSpPr bwMode="auto">
          <a:xfrm>
            <a:off x="685800" y="4748659"/>
            <a:ext cx="3505200" cy="1890713"/>
            <a:chOff x="3504" y="1776"/>
            <a:chExt cx="2208" cy="1191"/>
          </a:xfrm>
        </p:grpSpPr>
        <p:sp>
          <p:nvSpPr>
            <p:cNvPr id="62471" name="Text Box 6"/>
            <p:cNvSpPr txBox="1">
              <a:spLocks noChangeArrowheads="1"/>
            </p:cNvSpPr>
            <p:nvPr/>
          </p:nvSpPr>
          <p:spPr bwMode="auto">
            <a:xfrm>
              <a:off x="3504" y="1776"/>
              <a:ext cx="2208" cy="1191"/>
            </a:xfrm>
            <a:prstGeom prst="rect">
              <a:avLst/>
            </a:prstGeom>
            <a:solidFill>
              <a:srgbClr val="FFAF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</a:p>
            <a:p>
              <a:r>
                <a:rPr lang="en-US" sz="2000">
                  <a:latin typeface="Courier" charset="0"/>
                </a:rPr>
                <a:t> </a:t>
              </a: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2472" name="Line 7"/>
            <p:cNvSpPr>
              <a:spLocks noChangeShapeType="1"/>
            </p:cNvSpPr>
            <p:nvPr/>
          </p:nvSpPr>
          <p:spPr bwMode="auto">
            <a:xfrm>
              <a:off x="3504" y="2746"/>
              <a:ext cx="220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70" name="Text Box 8"/>
          <p:cNvSpPr txBox="1">
            <a:spLocks noChangeArrowheads="1"/>
          </p:cNvSpPr>
          <p:nvPr/>
        </p:nvSpPr>
        <p:spPr bwMode="auto">
          <a:xfrm>
            <a:off x="5105400" y="4977259"/>
            <a:ext cx="3505200" cy="14335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</a:p>
          <a:p>
            <a:r>
              <a:rPr lang="en-US" sz="2000">
                <a:latin typeface="Courier" charset="0"/>
              </a:rPr>
              <a:t> </a:t>
            </a: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</p:spTree>
    <p:extLst>
      <p:ext uri="{BB962C8B-B14F-4D97-AF65-F5344CB8AC3E}">
        <p14:creationId xmlns:p14="http://schemas.microsoft.com/office/powerpoint/2010/main" val="3228590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525114"/>
            <a:ext cx="6345237" cy="709613"/>
          </a:xfrm>
        </p:spPr>
        <p:txBody>
          <a:bodyPr>
            <a:normAutofit/>
          </a:bodyPr>
          <a:lstStyle/>
          <a:p>
            <a:r>
              <a:rPr lang="en-US"/>
              <a:t>Backward Chaining Example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76200" y="1799877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152400" y="3338165"/>
            <a:ext cx="2819400" cy="1595437"/>
            <a:chOff x="3360" y="720"/>
            <a:chExt cx="1776" cy="1005"/>
          </a:xfrm>
        </p:grpSpPr>
        <p:sp>
          <p:nvSpPr>
            <p:cNvPr id="63501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3502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3" name="Rectangle 10"/>
          <p:cNvSpPr>
            <a:spLocks noChangeArrowheads="1"/>
          </p:cNvSpPr>
          <p:nvPr/>
        </p:nvSpPr>
        <p:spPr bwMode="auto">
          <a:xfrm>
            <a:off x="2971800" y="5192365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  x  ) THEN animal(  x  )</a:t>
            </a:r>
          </a:p>
        </p:txBody>
      </p:sp>
      <p:sp>
        <p:nvSpPr>
          <p:cNvPr id="63494" name="Rectangle 12"/>
          <p:cNvSpPr>
            <a:spLocks noChangeArrowheads="1"/>
          </p:cNvSpPr>
          <p:nvPr/>
        </p:nvSpPr>
        <p:spPr bwMode="auto">
          <a:xfrm>
            <a:off x="4267200" y="4374802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3495" name="Text Box 15"/>
          <p:cNvSpPr txBox="1">
            <a:spLocks noChangeArrowheads="1"/>
          </p:cNvSpPr>
          <p:nvPr/>
        </p:nvSpPr>
        <p:spPr bwMode="auto">
          <a:xfrm>
            <a:off x="5562600" y="1799877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3496" name="AutoShape 16"/>
          <p:cNvSpPr>
            <a:spLocks noChangeArrowheads="1"/>
          </p:cNvSpPr>
          <p:nvPr/>
        </p:nvSpPr>
        <p:spPr bwMode="auto">
          <a:xfrm rot="5400000" flipV="1">
            <a:off x="1989138" y="4358927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AutoShape 17"/>
          <p:cNvSpPr>
            <a:spLocks noChangeArrowheads="1"/>
          </p:cNvSpPr>
          <p:nvPr/>
        </p:nvSpPr>
        <p:spPr bwMode="auto">
          <a:xfrm>
            <a:off x="7500938" y="1952277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63498" name="Group 22"/>
          <p:cNvGrpSpPr>
            <a:grpSpLocks/>
          </p:cNvGrpSpPr>
          <p:nvPr/>
        </p:nvGrpSpPr>
        <p:grpSpPr bwMode="auto">
          <a:xfrm>
            <a:off x="6480175" y="4124772"/>
            <a:ext cx="685800" cy="947738"/>
            <a:chOff x="4108" y="2201"/>
            <a:chExt cx="432" cy="597"/>
          </a:xfrm>
        </p:grpSpPr>
        <p:sp>
          <p:nvSpPr>
            <p:cNvPr id="63499" name="Text Box 20"/>
            <p:cNvSpPr txBox="1">
              <a:spLocks noChangeArrowheads="1"/>
            </p:cNvSpPr>
            <p:nvPr/>
          </p:nvSpPr>
          <p:spPr bwMode="auto">
            <a:xfrm>
              <a:off x="4108" y="2201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3500" name="AutoShape 21"/>
            <p:cNvSpPr>
              <a:spLocks noChangeArrowheads="1"/>
            </p:cNvSpPr>
            <p:nvPr/>
          </p:nvSpPr>
          <p:spPr bwMode="auto">
            <a:xfrm rot="10800000" flipH="1">
              <a:off x="4300" y="2548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0234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3353" y="552672"/>
            <a:ext cx="6345237" cy="709613"/>
          </a:xfrm>
        </p:spPr>
        <p:txBody>
          <a:bodyPr>
            <a:normAutofit/>
          </a:bodyPr>
          <a:lstStyle/>
          <a:p>
            <a:r>
              <a:rPr lang="en-US"/>
              <a:t>Backward Chaining Example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76200" y="1871885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152400" y="3410173"/>
            <a:ext cx="2819400" cy="1595437"/>
            <a:chOff x="3360" y="720"/>
            <a:chExt cx="1776" cy="1005"/>
          </a:xfrm>
        </p:grpSpPr>
        <p:sp>
          <p:nvSpPr>
            <p:cNvPr id="64526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4527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17" name="Rectangle 10"/>
          <p:cNvSpPr>
            <a:spLocks noChangeArrowheads="1"/>
          </p:cNvSpPr>
          <p:nvPr/>
        </p:nvSpPr>
        <p:spPr bwMode="auto">
          <a:xfrm>
            <a:off x="2971800" y="5264373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4518" name="Rectangle 12"/>
          <p:cNvSpPr>
            <a:spLocks noChangeArrowheads="1"/>
          </p:cNvSpPr>
          <p:nvPr/>
        </p:nvSpPr>
        <p:spPr bwMode="auto">
          <a:xfrm>
            <a:off x="4267200" y="4446810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4519" name="Text Box 15"/>
          <p:cNvSpPr txBox="1">
            <a:spLocks noChangeArrowheads="1"/>
          </p:cNvSpPr>
          <p:nvPr/>
        </p:nvSpPr>
        <p:spPr bwMode="auto">
          <a:xfrm>
            <a:off x="5562600" y="1871885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4520" name="AutoShape 16"/>
          <p:cNvSpPr>
            <a:spLocks noChangeArrowheads="1"/>
          </p:cNvSpPr>
          <p:nvPr/>
        </p:nvSpPr>
        <p:spPr bwMode="auto">
          <a:xfrm rot="5400000" flipV="1">
            <a:off x="1989138" y="4430935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AutoShape 17"/>
          <p:cNvSpPr>
            <a:spLocks noChangeArrowheads="1"/>
          </p:cNvSpPr>
          <p:nvPr/>
        </p:nvSpPr>
        <p:spPr bwMode="auto">
          <a:xfrm>
            <a:off x="7500938" y="2024285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4522" name="AutoShape 19"/>
          <p:cNvSpPr>
            <a:spLocks noChangeArrowheads="1"/>
          </p:cNvSpPr>
          <p:nvPr/>
        </p:nvSpPr>
        <p:spPr bwMode="auto">
          <a:xfrm rot="1207755" flipH="1">
            <a:off x="6021388" y="5034185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64523" name="Group 20"/>
          <p:cNvGrpSpPr>
            <a:grpSpLocks/>
          </p:cNvGrpSpPr>
          <p:nvPr/>
        </p:nvGrpSpPr>
        <p:grpSpPr bwMode="auto">
          <a:xfrm>
            <a:off x="6934200" y="4157885"/>
            <a:ext cx="463550" cy="936625"/>
            <a:chOff x="4248" y="2208"/>
            <a:chExt cx="292" cy="590"/>
          </a:xfrm>
        </p:grpSpPr>
        <p:sp>
          <p:nvSpPr>
            <p:cNvPr id="64524" name="Text Box 21"/>
            <p:cNvSpPr txBox="1">
              <a:spLocks noChangeArrowheads="1"/>
            </p:cNvSpPr>
            <p:nvPr/>
          </p:nvSpPr>
          <p:spPr bwMode="auto">
            <a:xfrm>
              <a:off x="4248" y="2208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4525" name="AutoShape 22"/>
            <p:cNvSpPr>
              <a:spLocks noChangeArrowheads="1"/>
            </p:cNvSpPr>
            <p:nvPr/>
          </p:nvSpPr>
          <p:spPr bwMode="auto">
            <a:xfrm rot="10800000" flipH="1">
              <a:off x="4300" y="2548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218907" y="4374892"/>
            <a:ext cx="1213644" cy="4449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89416" y="5216473"/>
            <a:ext cx="1213644" cy="4449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4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278" y="542725"/>
            <a:ext cx="6345237" cy="70961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Backward Chaining Example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76200" y="1702395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152400" y="3240683"/>
            <a:ext cx="2819400" cy="1595437"/>
            <a:chOff x="3360" y="720"/>
            <a:chExt cx="1776" cy="1005"/>
          </a:xfrm>
        </p:grpSpPr>
        <p:sp>
          <p:nvSpPr>
            <p:cNvPr id="65554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5555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1" name="Rectangle 8"/>
          <p:cNvSpPr>
            <a:spLocks noChangeArrowheads="1"/>
          </p:cNvSpPr>
          <p:nvPr/>
        </p:nvSpPr>
        <p:spPr bwMode="auto">
          <a:xfrm>
            <a:off x="1997075" y="5912445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  x  ) THEN mammal(  x  )</a:t>
            </a:r>
          </a:p>
        </p:txBody>
      </p:sp>
      <p:sp>
        <p:nvSpPr>
          <p:cNvPr id="65542" name="Rectangle 10"/>
          <p:cNvSpPr>
            <a:spLocks noChangeArrowheads="1"/>
          </p:cNvSpPr>
          <p:nvPr/>
        </p:nvSpPr>
        <p:spPr bwMode="auto">
          <a:xfrm>
            <a:off x="2971800" y="5094883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5543" name="Rectangle 12"/>
          <p:cNvSpPr>
            <a:spLocks noChangeArrowheads="1"/>
          </p:cNvSpPr>
          <p:nvPr/>
        </p:nvSpPr>
        <p:spPr bwMode="auto">
          <a:xfrm>
            <a:off x="4267200" y="4277320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5544" name="Text Box 15"/>
          <p:cNvSpPr txBox="1">
            <a:spLocks noChangeArrowheads="1"/>
          </p:cNvSpPr>
          <p:nvPr/>
        </p:nvSpPr>
        <p:spPr bwMode="auto">
          <a:xfrm>
            <a:off x="5562600" y="1702395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5545" name="AutoShape 16"/>
          <p:cNvSpPr>
            <a:spLocks noChangeArrowheads="1"/>
          </p:cNvSpPr>
          <p:nvPr/>
        </p:nvSpPr>
        <p:spPr bwMode="auto">
          <a:xfrm rot="5400000" flipV="1">
            <a:off x="1989138" y="4261445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AutoShape 17"/>
          <p:cNvSpPr>
            <a:spLocks noChangeArrowheads="1"/>
          </p:cNvSpPr>
          <p:nvPr/>
        </p:nvSpPr>
        <p:spPr bwMode="auto">
          <a:xfrm>
            <a:off x="7500938" y="1854795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5547" name="AutoShape 19"/>
          <p:cNvSpPr>
            <a:spLocks noChangeArrowheads="1"/>
          </p:cNvSpPr>
          <p:nvPr/>
        </p:nvSpPr>
        <p:spPr bwMode="auto">
          <a:xfrm rot="1207755" flipH="1">
            <a:off x="6021388" y="4864695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65548" name="Group 20"/>
          <p:cNvGrpSpPr>
            <a:grpSpLocks/>
          </p:cNvGrpSpPr>
          <p:nvPr/>
        </p:nvGrpSpPr>
        <p:grpSpPr bwMode="auto">
          <a:xfrm>
            <a:off x="6480175" y="4015384"/>
            <a:ext cx="917575" cy="909638"/>
            <a:chOff x="3962" y="2225"/>
            <a:chExt cx="578" cy="573"/>
          </a:xfrm>
        </p:grpSpPr>
        <p:sp>
          <p:nvSpPr>
            <p:cNvPr id="65552" name="Text Box 21"/>
            <p:cNvSpPr txBox="1">
              <a:spLocks noChangeArrowheads="1"/>
            </p:cNvSpPr>
            <p:nvPr/>
          </p:nvSpPr>
          <p:spPr bwMode="auto">
            <a:xfrm>
              <a:off x="3962" y="2225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5553" name="AutoShape 22"/>
            <p:cNvSpPr>
              <a:spLocks noChangeArrowheads="1"/>
            </p:cNvSpPr>
            <p:nvPr/>
          </p:nvSpPr>
          <p:spPr bwMode="auto">
            <a:xfrm rot="10800000" flipH="1">
              <a:off x="4300" y="2548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9" name="Group 26"/>
          <p:cNvGrpSpPr>
            <a:grpSpLocks/>
          </p:cNvGrpSpPr>
          <p:nvPr/>
        </p:nvGrpSpPr>
        <p:grpSpPr bwMode="auto">
          <a:xfrm>
            <a:off x="7911587" y="4850763"/>
            <a:ext cx="1092199" cy="1384301"/>
            <a:chOff x="5396" y="2753"/>
            <a:chExt cx="688" cy="872"/>
          </a:xfrm>
        </p:grpSpPr>
        <p:sp>
          <p:nvSpPr>
            <p:cNvPr id="65550" name="Text Box 24"/>
            <p:cNvSpPr txBox="1">
              <a:spLocks noChangeArrowheads="1"/>
            </p:cNvSpPr>
            <p:nvPr/>
          </p:nvSpPr>
          <p:spPr bwMode="auto">
            <a:xfrm>
              <a:off x="5792" y="2753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5551" name="AutoShape 25"/>
            <p:cNvSpPr>
              <a:spLocks noChangeArrowheads="1"/>
            </p:cNvSpPr>
            <p:nvPr/>
          </p:nvSpPr>
          <p:spPr bwMode="auto">
            <a:xfrm rot="16200000" flipH="1">
              <a:off x="5401" y="3380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Oval 19"/>
          <p:cNvSpPr/>
          <p:nvPr/>
        </p:nvSpPr>
        <p:spPr>
          <a:xfrm>
            <a:off x="5218906" y="4300859"/>
            <a:ext cx="1213644" cy="4449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26592" y="5093411"/>
            <a:ext cx="1213644" cy="4449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6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964" y="537709"/>
            <a:ext cx="6345237" cy="70961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Backward Chaining Example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76200" y="1774403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152400" y="3312691"/>
            <a:ext cx="2819400" cy="1595437"/>
            <a:chOff x="3360" y="720"/>
            <a:chExt cx="1776" cy="1005"/>
          </a:xfrm>
        </p:grpSpPr>
        <p:sp>
          <p:nvSpPr>
            <p:cNvPr id="66579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6580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8"/>
          <p:cNvSpPr>
            <a:spLocks noChangeArrowheads="1"/>
          </p:cNvSpPr>
          <p:nvPr/>
        </p:nvSpPr>
        <p:spPr bwMode="auto">
          <a:xfrm>
            <a:off x="1997075" y="5984453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66566" name="Rectangle 10"/>
          <p:cNvSpPr>
            <a:spLocks noChangeArrowheads="1"/>
          </p:cNvSpPr>
          <p:nvPr/>
        </p:nvSpPr>
        <p:spPr bwMode="auto">
          <a:xfrm>
            <a:off x="2971800" y="5166891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6567" name="Rectangle 12"/>
          <p:cNvSpPr>
            <a:spLocks noChangeArrowheads="1"/>
          </p:cNvSpPr>
          <p:nvPr/>
        </p:nvSpPr>
        <p:spPr bwMode="auto">
          <a:xfrm>
            <a:off x="4267200" y="4349328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6568" name="Text Box 15"/>
          <p:cNvSpPr txBox="1">
            <a:spLocks noChangeArrowheads="1"/>
          </p:cNvSpPr>
          <p:nvPr/>
        </p:nvSpPr>
        <p:spPr bwMode="auto">
          <a:xfrm>
            <a:off x="5562600" y="1774403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6569" name="AutoShape 16"/>
          <p:cNvSpPr>
            <a:spLocks noChangeArrowheads="1"/>
          </p:cNvSpPr>
          <p:nvPr/>
        </p:nvSpPr>
        <p:spPr bwMode="auto">
          <a:xfrm rot="5400000" flipV="1">
            <a:off x="1989138" y="4333453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AutoShape 17"/>
          <p:cNvSpPr>
            <a:spLocks noChangeArrowheads="1"/>
          </p:cNvSpPr>
          <p:nvPr/>
        </p:nvSpPr>
        <p:spPr bwMode="auto">
          <a:xfrm>
            <a:off x="7500938" y="1926803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6571" name="AutoShape 18"/>
          <p:cNvSpPr>
            <a:spLocks noChangeArrowheads="1"/>
          </p:cNvSpPr>
          <p:nvPr/>
        </p:nvSpPr>
        <p:spPr bwMode="auto">
          <a:xfrm rot="1207755" flipH="1">
            <a:off x="5253038" y="5743153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6572" name="AutoShape 19"/>
          <p:cNvSpPr>
            <a:spLocks noChangeArrowheads="1"/>
          </p:cNvSpPr>
          <p:nvPr/>
        </p:nvSpPr>
        <p:spPr bwMode="auto">
          <a:xfrm rot="1207755" flipH="1">
            <a:off x="6021388" y="4936703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66573" name="Group 20"/>
          <p:cNvGrpSpPr>
            <a:grpSpLocks/>
          </p:cNvGrpSpPr>
          <p:nvPr/>
        </p:nvGrpSpPr>
        <p:grpSpPr bwMode="auto">
          <a:xfrm>
            <a:off x="7906219" y="4914477"/>
            <a:ext cx="1025524" cy="1379538"/>
            <a:chOff x="5396" y="2756"/>
            <a:chExt cx="646" cy="869"/>
          </a:xfrm>
        </p:grpSpPr>
        <p:sp>
          <p:nvSpPr>
            <p:cNvPr id="66577" name="Text Box 21"/>
            <p:cNvSpPr txBox="1">
              <a:spLocks noChangeArrowheads="1"/>
            </p:cNvSpPr>
            <p:nvPr/>
          </p:nvSpPr>
          <p:spPr bwMode="auto">
            <a:xfrm>
              <a:off x="5750" y="2756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6578" name="AutoShape 22"/>
            <p:cNvSpPr>
              <a:spLocks noChangeArrowheads="1"/>
            </p:cNvSpPr>
            <p:nvPr/>
          </p:nvSpPr>
          <p:spPr bwMode="auto">
            <a:xfrm rot="16200000" flipH="1">
              <a:off x="5401" y="3380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574" name="Group 23"/>
          <p:cNvGrpSpPr>
            <a:grpSpLocks/>
          </p:cNvGrpSpPr>
          <p:nvPr/>
        </p:nvGrpSpPr>
        <p:grpSpPr bwMode="auto">
          <a:xfrm>
            <a:off x="6473825" y="4112793"/>
            <a:ext cx="923925" cy="884238"/>
            <a:chOff x="3958" y="2241"/>
            <a:chExt cx="582" cy="557"/>
          </a:xfrm>
        </p:grpSpPr>
        <p:sp>
          <p:nvSpPr>
            <p:cNvPr id="66575" name="Text Box 24"/>
            <p:cNvSpPr txBox="1">
              <a:spLocks noChangeArrowheads="1"/>
            </p:cNvSpPr>
            <p:nvPr/>
          </p:nvSpPr>
          <p:spPr bwMode="auto">
            <a:xfrm>
              <a:off x="3958" y="2241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6576" name="AutoShape 25"/>
            <p:cNvSpPr>
              <a:spLocks noChangeArrowheads="1"/>
            </p:cNvSpPr>
            <p:nvPr/>
          </p:nvSpPr>
          <p:spPr bwMode="auto">
            <a:xfrm rot="10800000" flipH="1">
              <a:off x="4300" y="2548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338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614" y="505677"/>
            <a:ext cx="6345237" cy="70961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Backward Chaining Example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49671" y="1682824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7588" name="Group 4"/>
          <p:cNvGrpSpPr>
            <a:grpSpLocks/>
          </p:cNvGrpSpPr>
          <p:nvPr/>
        </p:nvGrpSpPr>
        <p:grpSpPr bwMode="auto">
          <a:xfrm>
            <a:off x="225871" y="3221112"/>
            <a:ext cx="2819400" cy="1595437"/>
            <a:chOff x="3360" y="720"/>
            <a:chExt cx="1776" cy="1005"/>
          </a:xfrm>
        </p:grpSpPr>
        <p:sp>
          <p:nvSpPr>
            <p:cNvPr id="67607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7608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589" name="Rectangle 7"/>
          <p:cNvSpPr>
            <a:spLocks noChangeArrowheads="1"/>
          </p:cNvSpPr>
          <p:nvPr/>
        </p:nvSpPr>
        <p:spPr bwMode="auto">
          <a:xfrm>
            <a:off x="1488727" y="6288207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  x  )</a:t>
            </a:r>
          </a:p>
        </p:txBody>
      </p:sp>
      <p:sp>
        <p:nvSpPr>
          <p:cNvPr id="67590" name="Rectangle 8"/>
          <p:cNvSpPr>
            <a:spLocks noChangeArrowheads="1"/>
          </p:cNvSpPr>
          <p:nvPr/>
        </p:nvSpPr>
        <p:spPr bwMode="auto">
          <a:xfrm>
            <a:off x="2245171" y="5724569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67591" name="Rectangle 10"/>
          <p:cNvSpPr>
            <a:spLocks noChangeArrowheads="1"/>
          </p:cNvSpPr>
          <p:nvPr/>
        </p:nvSpPr>
        <p:spPr bwMode="auto">
          <a:xfrm>
            <a:off x="2800002" y="5034037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7592" name="Rectangle 12"/>
          <p:cNvSpPr>
            <a:spLocks noChangeArrowheads="1"/>
          </p:cNvSpPr>
          <p:nvPr/>
        </p:nvSpPr>
        <p:spPr bwMode="auto">
          <a:xfrm>
            <a:off x="4352424" y="4278564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7593" name="Text Box 15"/>
          <p:cNvSpPr txBox="1">
            <a:spLocks noChangeArrowheads="1"/>
          </p:cNvSpPr>
          <p:nvPr/>
        </p:nvSpPr>
        <p:spPr bwMode="auto">
          <a:xfrm>
            <a:off x="5636071" y="1682824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7594" name="AutoShape 16"/>
          <p:cNvSpPr>
            <a:spLocks noChangeArrowheads="1"/>
          </p:cNvSpPr>
          <p:nvPr/>
        </p:nvSpPr>
        <p:spPr bwMode="auto">
          <a:xfrm rot="5400000" flipV="1">
            <a:off x="2062609" y="4241874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AutoShape 17"/>
          <p:cNvSpPr>
            <a:spLocks noChangeArrowheads="1"/>
          </p:cNvSpPr>
          <p:nvPr/>
        </p:nvSpPr>
        <p:spPr bwMode="auto">
          <a:xfrm>
            <a:off x="7574409" y="1835224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7596" name="AutoShape 18"/>
          <p:cNvSpPr>
            <a:spLocks noChangeArrowheads="1"/>
          </p:cNvSpPr>
          <p:nvPr/>
        </p:nvSpPr>
        <p:spPr bwMode="auto">
          <a:xfrm rot="1207755" flipH="1">
            <a:off x="4831558" y="5511775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7597" name="AutoShape 19"/>
          <p:cNvSpPr>
            <a:spLocks noChangeArrowheads="1"/>
          </p:cNvSpPr>
          <p:nvPr/>
        </p:nvSpPr>
        <p:spPr bwMode="auto">
          <a:xfrm rot="1207755" flipH="1">
            <a:off x="6103924" y="4787637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67598" name="Group 20"/>
          <p:cNvGrpSpPr>
            <a:grpSpLocks/>
          </p:cNvGrpSpPr>
          <p:nvPr/>
        </p:nvGrpSpPr>
        <p:grpSpPr bwMode="auto">
          <a:xfrm>
            <a:off x="8144324" y="4814637"/>
            <a:ext cx="655637" cy="1227138"/>
            <a:chOff x="5396" y="2852"/>
            <a:chExt cx="413" cy="773"/>
          </a:xfrm>
        </p:grpSpPr>
        <p:sp>
          <p:nvSpPr>
            <p:cNvPr id="67605" name="Text Box 21"/>
            <p:cNvSpPr txBox="1">
              <a:spLocks noChangeArrowheads="1"/>
            </p:cNvSpPr>
            <p:nvPr/>
          </p:nvSpPr>
          <p:spPr bwMode="auto">
            <a:xfrm>
              <a:off x="5517" y="2852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7606" name="AutoShape 22"/>
            <p:cNvSpPr>
              <a:spLocks noChangeArrowheads="1"/>
            </p:cNvSpPr>
            <p:nvPr/>
          </p:nvSpPr>
          <p:spPr bwMode="auto">
            <a:xfrm rot="16200000" flipH="1">
              <a:off x="5401" y="3380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9" name="Group 23"/>
          <p:cNvGrpSpPr>
            <a:grpSpLocks/>
          </p:cNvGrpSpPr>
          <p:nvPr/>
        </p:nvGrpSpPr>
        <p:grpSpPr bwMode="auto">
          <a:xfrm>
            <a:off x="6556821" y="4011688"/>
            <a:ext cx="914400" cy="893763"/>
            <a:chOff x="3964" y="2235"/>
            <a:chExt cx="576" cy="563"/>
          </a:xfrm>
        </p:grpSpPr>
        <p:sp>
          <p:nvSpPr>
            <p:cNvPr id="67603" name="Text Box 24"/>
            <p:cNvSpPr txBox="1">
              <a:spLocks noChangeArrowheads="1"/>
            </p:cNvSpPr>
            <p:nvPr/>
          </p:nvSpPr>
          <p:spPr bwMode="auto">
            <a:xfrm>
              <a:off x="3964" y="2235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7604" name="AutoShape 25"/>
            <p:cNvSpPr>
              <a:spLocks noChangeArrowheads="1"/>
            </p:cNvSpPr>
            <p:nvPr/>
          </p:nvSpPr>
          <p:spPr bwMode="auto">
            <a:xfrm rot="10800000" flipH="1">
              <a:off x="4300" y="2548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600" name="Group 29"/>
          <p:cNvGrpSpPr>
            <a:grpSpLocks/>
          </p:cNvGrpSpPr>
          <p:nvPr/>
        </p:nvGrpSpPr>
        <p:grpSpPr bwMode="auto">
          <a:xfrm>
            <a:off x="4232351" y="6034601"/>
            <a:ext cx="814387" cy="762000"/>
            <a:chOff x="2995" y="3768"/>
            <a:chExt cx="513" cy="480"/>
          </a:xfrm>
        </p:grpSpPr>
        <p:sp>
          <p:nvSpPr>
            <p:cNvPr id="67601" name="Text Box 27"/>
            <p:cNvSpPr txBox="1">
              <a:spLocks noChangeArrowheads="1"/>
            </p:cNvSpPr>
            <p:nvPr/>
          </p:nvSpPr>
          <p:spPr bwMode="auto">
            <a:xfrm>
              <a:off x="3216" y="3768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7602" name="AutoShape 28"/>
            <p:cNvSpPr>
              <a:spLocks noChangeArrowheads="1"/>
            </p:cNvSpPr>
            <p:nvPr/>
          </p:nvSpPr>
          <p:spPr bwMode="auto">
            <a:xfrm rot="16200000" flipH="1">
              <a:off x="3000" y="3883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3935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0582" y="572197"/>
            <a:ext cx="6345237" cy="70961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Backward Chaining Example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01488" y="1675333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277688" y="3213621"/>
            <a:ext cx="2819400" cy="1595437"/>
            <a:chOff x="3360" y="720"/>
            <a:chExt cx="1776" cy="1005"/>
          </a:xfrm>
        </p:grpSpPr>
        <p:sp>
          <p:nvSpPr>
            <p:cNvPr id="68626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8627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3" name="Rectangle 7"/>
          <p:cNvSpPr>
            <a:spLocks noChangeArrowheads="1"/>
          </p:cNvSpPr>
          <p:nvPr/>
        </p:nvSpPr>
        <p:spPr bwMode="auto">
          <a:xfrm>
            <a:off x="1192089" y="6306072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68614" name="Rectangle 8"/>
          <p:cNvSpPr>
            <a:spLocks noChangeArrowheads="1"/>
          </p:cNvSpPr>
          <p:nvPr/>
        </p:nvSpPr>
        <p:spPr bwMode="auto">
          <a:xfrm>
            <a:off x="2313202" y="5677837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68615" name="Rectangle 10"/>
          <p:cNvSpPr>
            <a:spLocks noChangeArrowheads="1"/>
          </p:cNvSpPr>
          <p:nvPr/>
        </p:nvSpPr>
        <p:spPr bwMode="auto">
          <a:xfrm>
            <a:off x="3275856" y="5068738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8616" name="Rectangle 12"/>
          <p:cNvSpPr>
            <a:spLocks noChangeArrowheads="1"/>
          </p:cNvSpPr>
          <p:nvPr/>
        </p:nvSpPr>
        <p:spPr bwMode="auto">
          <a:xfrm>
            <a:off x="4387381" y="4459184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8617" name="AutoShape 14"/>
          <p:cNvSpPr>
            <a:spLocks noChangeArrowheads="1"/>
          </p:cNvSpPr>
          <p:nvPr/>
        </p:nvSpPr>
        <p:spPr bwMode="auto">
          <a:xfrm rot="-1470324">
            <a:off x="3653067" y="6235865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8618" name="Text Box 15"/>
          <p:cNvSpPr txBox="1">
            <a:spLocks noChangeArrowheads="1"/>
          </p:cNvSpPr>
          <p:nvPr/>
        </p:nvSpPr>
        <p:spPr bwMode="auto">
          <a:xfrm>
            <a:off x="5687888" y="1675333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8619" name="AutoShape 16"/>
          <p:cNvSpPr>
            <a:spLocks noChangeArrowheads="1"/>
          </p:cNvSpPr>
          <p:nvPr/>
        </p:nvSpPr>
        <p:spPr bwMode="auto">
          <a:xfrm rot="5400000" flipV="1">
            <a:off x="2114426" y="4234383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AutoShape 17"/>
          <p:cNvSpPr>
            <a:spLocks noChangeArrowheads="1"/>
          </p:cNvSpPr>
          <p:nvPr/>
        </p:nvSpPr>
        <p:spPr bwMode="auto">
          <a:xfrm>
            <a:off x="7626226" y="1827733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8621" name="AutoShape 18"/>
          <p:cNvSpPr>
            <a:spLocks noChangeArrowheads="1"/>
          </p:cNvSpPr>
          <p:nvPr/>
        </p:nvSpPr>
        <p:spPr bwMode="auto">
          <a:xfrm rot="1207755" flipH="1">
            <a:off x="5659981" y="5490011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8622" name="AutoShape 19"/>
          <p:cNvSpPr>
            <a:spLocks noChangeArrowheads="1"/>
          </p:cNvSpPr>
          <p:nvPr/>
        </p:nvSpPr>
        <p:spPr bwMode="auto">
          <a:xfrm rot="1207755" flipH="1">
            <a:off x="6178605" y="4806677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8623" name="AutoShape 22"/>
          <p:cNvSpPr>
            <a:spLocks noChangeArrowheads="1"/>
          </p:cNvSpPr>
          <p:nvPr/>
        </p:nvSpPr>
        <p:spPr bwMode="auto">
          <a:xfrm rot="16200000" flipH="1">
            <a:off x="8227889" y="5636145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AutoShape 25"/>
          <p:cNvSpPr>
            <a:spLocks noChangeArrowheads="1"/>
          </p:cNvSpPr>
          <p:nvPr/>
        </p:nvSpPr>
        <p:spPr bwMode="auto">
          <a:xfrm rot="10800000" flipH="1">
            <a:off x="6812690" y="4545054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AutoShape 28"/>
          <p:cNvSpPr>
            <a:spLocks noChangeArrowheads="1"/>
          </p:cNvSpPr>
          <p:nvPr/>
        </p:nvSpPr>
        <p:spPr bwMode="auto">
          <a:xfrm rot="16200000" flipH="1">
            <a:off x="4373387" y="6234289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43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Flowchart: Document 171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Forward vs. Backward Chaining</a:t>
            </a:r>
          </a:p>
        </p:txBody>
      </p:sp>
      <p:graphicFrame>
        <p:nvGraphicFramePr>
          <p:cNvPr id="17719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01602"/>
              </p:ext>
            </p:extLst>
          </p:nvPr>
        </p:nvGraphicFramePr>
        <p:xfrm>
          <a:off x="3170569" y="640080"/>
          <a:ext cx="5481415" cy="5578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3220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9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Forward Chaining</a:t>
                      </a:r>
                      <a:endParaRPr kumimoji="0" lang="en-US" sz="2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9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Backward Chaining</a:t>
                      </a:r>
                      <a:endParaRPr kumimoji="0" lang="en-US" sz="2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02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planning, control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diagnosis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933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data-driven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goal-driven (hypothesis)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02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bottom-up reasoning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top-down reasoning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7795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find possible </a:t>
                      </a: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conclusions</a:t>
                      </a: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supported by given facts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find</a:t>
                      </a: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facts </a:t>
                      </a: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that support a given hypothesis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933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similar to breadth-first search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similar to depth-first search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933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antecedents (LHS) control evaluation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1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consequents (RHS) control evaluation</a:t>
                      </a: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83" marR="81483" marT="40739" marB="40739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96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B6E2F43-29E9-49D9-91FC-E5FEFAAA7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3BA62E19-CD42-4C09-B825-844B4943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40409" y="587516"/>
            <a:ext cx="2240924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69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Motor Inferensi (cont’d)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8650" y="1825625"/>
            <a:ext cx="40450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228600" fontAlgn="auto">
              <a:lnSpc>
                <a:spcPct val="9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Contoh: Ada 10 aturan yang tersimpan dalam basis pengetahuan. Fakta awal yang diberikan hanya: </a:t>
            </a:r>
            <a:r>
              <a:rPr kumimoji="0" lang="en-US" b="1" i="0" u="none" strike="noStrike" cap="none" spc="0" normalizeH="0" baseline="0" noProof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b="1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 &amp; </a:t>
            </a:r>
            <a:r>
              <a:rPr kumimoji="0" lang="en-US" b="1" i="0" u="none" strike="noStrike" cap="none" spc="0" normalizeH="0" baseline="0" noProof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</a:t>
            </a:r>
            <a:r>
              <a:rPr kumimoji="0" lang="en-US" b="1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 (artinya: A dan E bernilai benar). Ingin dibuktikan apakah K bernilai benar (hipotesis: K)?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E63CC27-1C86-4653-8866-79C24C5C5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1943" y="1656147"/>
            <a:ext cx="409575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0514411"/>
              </p:ext>
            </p:extLst>
          </p:nvPr>
        </p:nvGraphicFramePr>
        <p:xfrm>
          <a:off x="5320657" y="1792518"/>
          <a:ext cx="3805006" cy="5065489"/>
        </p:xfrm>
        <a:graphic>
          <a:graphicData uri="http://schemas.openxmlformats.org/drawingml/2006/table">
            <a:tbl>
              <a:tblPr firstRow="1" bandRow="1"/>
              <a:tblGrid>
                <a:gridCol w="1075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4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No.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Aturan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A &amp; B THEN C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C THEN D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A &amp; E THEN F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A THEN G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F &amp; G THEN D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G &amp; E THEN H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C &amp; H THEN I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R-8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I &amp; A THEN J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R-9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G THEN J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R-10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J THEN K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8779" marR="108779" marT="54390" marB="543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384350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643467"/>
            <a:ext cx="2213403" cy="55710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Teknik Reasoning</a:t>
            </a:r>
            <a:r>
              <a:rPr lang="id-ID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8196" name="Content Placeholder 1">
            <a:extLst>
              <a:ext uri="{FF2B5EF4-FFF2-40B4-BE49-F238E27FC236}">
                <a16:creationId xmlns:a16="http://schemas.microsoft.com/office/drawing/2014/main" id="{D8F46644-7497-4F35-B437-B510A57519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200793"/>
              </p:ext>
            </p:extLst>
          </p:nvPr>
        </p:nvGraphicFramePr>
        <p:xfrm>
          <a:off x="3905730" y="643466"/>
          <a:ext cx="4718785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</a:t>
            </a:r>
            <a:r>
              <a:rPr lang="en-US" dirty="0" err="1"/>
              <a:t>Inferensi</a:t>
            </a:r>
            <a:r>
              <a:rPr lang="en-US" dirty="0"/>
              <a:t> (cont’d)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Alur</a:t>
            </a:r>
            <a:r>
              <a:rPr kumimoji="0" lang="id-ID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inferensi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717754" y="2438400"/>
            <a:ext cx="7696200" cy="3124200"/>
            <a:chOff x="288" y="1152"/>
            <a:chExt cx="4848" cy="1968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506" y="1733"/>
              <a:ext cx="410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A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93" y="2449"/>
              <a:ext cx="411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id-ID" sz="2000" b="1">
                  <a:latin typeface="Verdana" pitchFamily="34" charset="0"/>
                </a:rPr>
                <a:t>E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14" y="1468"/>
              <a:ext cx="859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0000"/>
                  </a:solidFill>
                  <a:latin typeface="Verdana" pitchFamily="34" charset="0"/>
                </a:rPr>
                <a:t>Fakta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88" y="2816"/>
              <a:ext cx="859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0000"/>
                  </a:solidFill>
                  <a:latin typeface="Verdana" pitchFamily="34" charset="0"/>
                </a:rPr>
                <a:t>Fakta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711" y="2148"/>
              <a:ext cx="642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468" y="2109"/>
              <a:ext cx="410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F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916" y="1978"/>
              <a:ext cx="526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891" y="2403"/>
              <a:ext cx="564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197" y="2160"/>
              <a:ext cx="66" cy="328"/>
            </a:xfrm>
            <a:custGeom>
              <a:avLst/>
              <a:gdLst>
                <a:gd name="T0" fmla="*/ 62 w 77"/>
                <a:gd name="T1" fmla="*/ 0 h 405"/>
                <a:gd name="T2" fmla="*/ 2 w 77"/>
                <a:gd name="T3" fmla="*/ 195 h 405"/>
                <a:gd name="T4" fmla="*/ 77 w 77"/>
                <a:gd name="T5" fmla="*/ 405 h 405"/>
                <a:gd name="T6" fmla="*/ 0 60000 65536"/>
                <a:gd name="T7" fmla="*/ 0 60000 65536"/>
                <a:gd name="T8" fmla="*/ 0 60000 65536"/>
                <a:gd name="T9" fmla="*/ 0 w 77"/>
                <a:gd name="T10" fmla="*/ 0 h 405"/>
                <a:gd name="T11" fmla="*/ 77 w 77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" h="405">
                  <a:moveTo>
                    <a:pt x="62" y="0"/>
                  </a:moveTo>
                  <a:cubicBezTo>
                    <a:pt x="31" y="64"/>
                    <a:pt x="0" y="128"/>
                    <a:pt x="2" y="195"/>
                  </a:cubicBezTo>
                  <a:cubicBezTo>
                    <a:pt x="4" y="262"/>
                    <a:pt x="40" y="333"/>
                    <a:pt x="77" y="405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2109" y="1478"/>
              <a:ext cx="411" cy="4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G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904" y="1601"/>
              <a:ext cx="1192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442" y="1431"/>
              <a:ext cx="642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750" y="2085"/>
              <a:ext cx="411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D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2481" y="1808"/>
              <a:ext cx="295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878" y="2330"/>
              <a:ext cx="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2451" y="2002"/>
              <a:ext cx="194" cy="328"/>
            </a:xfrm>
            <a:custGeom>
              <a:avLst/>
              <a:gdLst>
                <a:gd name="T0" fmla="*/ 227 w 227"/>
                <a:gd name="T1" fmla="*/ 0 h 405"/>
                <a:gd name="T2" fmla="*/ 17 w 227"/>
                <a:gd name="T3" fmla="*/ 180 h 405"/>
                <a:gd name="T4" fmla="*/ 122 w 227"/>
                <a:gd name="T5" fmla="*/ 405 h 405"/>
                <a:gd name="T6" fmla="*/ 0 60000 65536"/>
                <a:gd name="T7" fmla="*/ 0 60000 65536"/>
                <a:gd name="T8" fmla="*/ 0 60000 65536"/>
                <a:gd name="T9" fmla="*/ 0 w 227"/>
                <a:gd name="T10" fmla="*/ 0 h 405"/>
                <a:gd name="T11" fmla="*/ 227 w 227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405">
                  <a:moveTo>
                    <a:pt x="227" y="0"/>
                  </a:moveTo>
                  <a:cubicBezTo>
                    <a:pt x="130" y="56"/>
                    <a:pt x="34" y="113"/>
                    <a:pt x="17" y="180"/>
                  </a:cubicBezTo>
                  <a:cubicBezTo>
                    <a:pt x="0" y="247"/>
                    <a:pt x="61" y="326"/>
                    <a:pt x="122" y="405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994" y="1966"/>
              <a:ext cx="641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R-5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751" y="2182"/>
              <a:ext cx="410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H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507" y="1711"/>
              <a:ext cx="1270" cy="4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878" y="2561"/>
              <a:ext cx="2911" cy="2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3520" y="2124"/>
              <a:ext cx="103" cy="449"/>
            </a:xfrm>
            <a:custGeom>
              <a:avLst/>
              <a:gdLst>
                <a:gd name="T0" fmla="*/ 120 w 120"/>
                <a:gd name="T1" fmla="*/ 0 h 555"/>
                <a:gd name="T2" fmla="*/ 0 w 120"/>
                <a:gd name="T3" fmla="*/ 255 h 555"/>
                <a:gd name="T4" fmla="*/ 120 w 120"/>
                <a:gd name="T5" fmla="*/ 555 h 555"/>
                <a:gd name="T6" fmla="*/ 0 60000 65536"/>
                <a:gd name="T7" fmla="*/ 0 60000 65536"/>
                <a:gd name="T8" fmla="*/ 0 60000 65536"/>
                <a:gd name="T9" fmla="*/ 0 w 120"/>
                <a:gd name="T10" fmla="*/ 0 h 555"/>
                <a:gd name="T11" fmla="*/ 120 w 120"/>
                <a:gd name="T12" fmla="*/ 555 h 5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555">
                  <a:moveTo>
                    <a:pt x="120" y="0"/>
                  </a:moveTo>
                  <a:cubicBezTo>
                    <a:pt x="60" y="81"/>
                    <a:pt x="0" y="163"/>
                    <a:pt x="0" y="255"/>
                  </a:cubicBezTo>
                  <a:cubicBezTo>
                    <a:pt x="0" y="347"/>
                    <a:pt x="60" y="451"/>
                    <a:pt x="120" y="555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058" y="2221"/>
              <a:ext cx="642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R-6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3764" y="1186"/>
              <a:ext cx="410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J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2507" y="1419"/>
              <a:ext cx="1244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4726" y="1186"/>
              <a:ext cx="410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K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4174" y="1395"/>
              <a:ext cx="5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2853" y="1237"/>
              <a:ext cx="641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R-9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097" y="1152"/>
              <a:ext cx="641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R-10</a:t>
              </a:r>
              <a:endParaRPr lang="en-US" sz="200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321732"/>
            <a:ext cx="5293730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516804"/>
            <a:ext cx="4945641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Motor Inferensi (cont’d)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6888" y="2432305"/>
            <a:ext cx="5292501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21989" y="917725"/>
            <a:ext cx="2568554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2286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1" u="none" strike="noStrike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Forward Chaining</a:t>
            </a:r>
            <a:endParaRPr kumimoji="0" lang="en-US" sz="1700" b="0" i="1" u="none" strike="noStrike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marL="742950" marR="0" lvl="1" indent="-2286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Munculnya fakta baru pada saat inferensi: 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048026"/>
              </p:ext>
            </p:extLst>
          </p:nvPr>
        </p:nvGraphicFramePr>
        <p:xfrm>
          <a:off x="425058" y="2958339"/>
          <a:ext cx="4934932" cy="3050789"/>
        </p:xfrm>
        <a:graphic>
          <a:graphicData uri="http://schemas.openxmlformats.org/drawingml/2006/table">
            <a:tbl>
              <a:tblPr firstRow="1" bandRow="1"/>
              <a:tblGrid>
                <a:gridCol w="194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8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 err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Aturan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Fakta Baru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R-3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F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8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R-4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G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8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R-5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8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R-6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H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8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R-9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J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8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R-10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900" b="1" i="0" u="none" strike="noStrike" cap="none" spc="0" normalizeH="0" baseline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</a:t>
                      </a:r>
                      <a:endParaRPr kumimoji="0" lang="en-US" sz="1900" b="1" i="0" u="none" strike="noStrike" cap="none" spc="0" normalizeH="0" baseline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102951" marR="102951" marT="51476" marB="514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</a:t>
            </a:r>
            <a:r>
              <a:rPr lang="en-US" dirty="0" err="1"/>
              <a:t>Inferensi</a:t>
            </a:r>
            <a:r>
              <a:rPr lang="en-US" dirty="0"/>
              <a:t> (cont’d)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489075"/>
            <a:ext cx="8229600" cy="1539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Backward Chaining</a:t>
            </a:r>
            <a:endParaRPr kumimoji="0" 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Alur</a:t>
            </a:r>
            <a:r>
              <a:rPr kumimoji="0" lang="id-ID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inferensi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2238375"/>
            <a:ext cx="6781800" cy="2819400"/>
            <a:chOff x="912" y="960"/>
            <a:chExt cx="4272" cy="177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751" y="1196"/>
              <a:ext cx="349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J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579" y="1196"/>
              <a:ext cx="350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I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589" y="1884"/>
              <a:ext cx="350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A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438" y="1176"/>
              <a:ext cx="350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C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448" y="1863"/>
              <a:ext cx="350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H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337" y="1165"/>
              <a:ext cx="349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A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347" y="1853"/>
              <a:ext cx="349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B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100" y="1371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912" y="1206"/>
              <a:ext cx="349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K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261" y="1381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070" y="1463"/>
              <a:ext cx="500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929" y="1371"/>
              <a:ext cx="4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889" y="1484"/>
              <a:ext cx="519" cy="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788" y="1340"/>
              <a:ext cx="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3778" y="1422"/>
              <a:ext cx="539" cy="5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200" y="1371"/>
              <a:ext cx="115" cy="225"/>
            </a:xfrm>
            <a:custGeom>
              <a:avLst/>
              <a:gdLst>
                <a:gd name="T0" fmla="*/ 45 w 172"/>
                <a:gd name="T1" fmla="*/ 0 h 330"/>
                <a:gd name="T2" fmla="*/ 165 w 172"/>
                <a:gd name="T3" fmla="*/ 180 h 330"/>
                <a:gd name="T4" fmla="*/ 0 w 172"/>
                <a:gd name="T5" fmla="*/ 330 h 330"/>
                <a:gd name="T6" fmla="*/ 0 60000 65536"/>
                <a:gd name="T7" fmla="*/ 0 60000 65536"/>
                <a:gd name="T8" fmla="*/ 0 60000 65536"/>
                <a:gd name="T9" fmla="*/ 0 w 172"/>
                <a:gd name="T10" fmla="*/ 0 h 330"/>
                <a:gd name="T11" fmla="*/ 172 w 172"/>
                <a:gd name="T12" fmla="*/ 330 h 3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330">
                  <a:moveTo>
                    <a:pt x="45" y="0"/>
                  </a:moveTo>
                  <a:cubicBezTo>
                    <a:pt x="108" y="62"/>
                    <a:pt x="172" y="125"/>
                    <a:pt x="165" y="180"/>
                  </a:cubicBezTo>
                  <a:cubicBezTo>
                    <a:pt x="158" y="235"/>
                    <a:pt x="79" y="282"/>
                    <a:pt x="0" y="330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999" y="1371"/>
              <a:ext cx="110" cy="225"/>
            </a:xfrm>
            <a:custGeom>
              <a:avLst/>
              <a:gdLst>
                <a:gd name="T0" fmla="*/ 90 w 165"/>
                <a:gd name="T1" fmla="*/ 0 h 330"/>
                <a:gd name="T2" fmla="*/ 150 w 165"/>
                <a:gd name="T3" fmla="*/ 195 h 330"/>
                <a:gd name="T4" fmla="*/ 0 w 165"/>
                <a:gd name="T5" fmla="*/ 330 h 330"/>
                <a:gd name="T6" fmla="*/ 0 60000 65536"/>
                <a:gd name="T7" fmla="*/ 0 60000 65536"/>
                <a:gd name="T8" fmla="*/ 0 60000 65536"/>
                <a:gd name="T9" fmla="*/ 0 w 165"/>
                <a:gd name="T10" fmla="*/ 0 h 330"/>
                <a:gd name="T11" fmla="*/ 165 w 165"/>
                <a:gd name="T12" fmla="*/ 330 h 3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330">
                  <a:moveTo>
                    <a:pt x="90" y="0"/>
                  </a:moveTo>
                  <a:cubicBezTo>
                    <a:pt x="127" y="70"/>
                    <a:pt x="165" y="140"/>
                    <a:pt x="150" y="195"/>
                  </a:cubicBezTo>
                  <a:cubicBezTo>
                    <a:pt x="135" y="250"/>
                    <a:pt x="67" y="290"/>
                    <a:pt x="0" y="330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909" y="1340"/>
              <a:ext cx="98" cy="195"/>
            </a:xfrm>
            <a:custGeom>
              <a:avLst/>
              <a:gdLst>
                <a:gd name="T0" fmla="*/ 75 w 147"/>
                <a:gd name="T1" fmla="*/ 0 h 285"/>
                <a:gd name="T2" fmla="*/ 135 w 147"/>
                <a:gd name="T3" fmla="*/ 195 h 285"/>
                <a:gd name="T4" fmla="*/ 0 w 147"/>
                <a:gd name="T5" fmla="*/ 285 h 285"/>
                <a:gd name="T6" fmla="*/ 0 60000 65536"/>
                <a:gd name="T7" fmla="*/ 0 60000 65536"/>
                <a:gd name="T8" fmla="*/ 0 60000 65536"/>
                <a:gd name="T9" fmla="*/ 0 w 147"/>
                <a:gd name="T10" fmla="*/ 0 h 285"/>
                <a:gd name="T11" fmla="*/ 147 w 147"/>
                <a:gd name="T12" fmla="*/ 285 h 2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7" h="285">
                  <a:moveTo>
                    <a:pt x="75" y="0"/>
                  </a:moveTo>
                  <a:cubicBezTo>
                    <a:pt x="111" y="74"/>
                    <a:pt x="147" y="148"/>
                    <a:pt x="135" y="195"/>
                  </a:cubicBezTo>
                  <a:cubicBezTo>
                    <a:pt x="123" y="242"/>
                    <a:pt x="61" y="263"/>
                    <a:pt x="0" y="285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271" y="1165"/>
              <a:ext cx="4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R-10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230" y="1453"/>
              <a:ext cx="42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R-8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059" y="1432"/>
              <a:ext cx="42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R-7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937" y="1412"/>
              <a:ext cx="43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R-1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4217" y="960"/>
              <a:ext cx="62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  <a:latin typeface="Verdana" pitchFamily="34" charset="0"/>
                </a:rPr>
                <a:t>Fakta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177" y="2161"/>
              <a:ext cx="1007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  <a:latin typeface="Verdana" pitchFamily="34" charset="0"/>
                </a:rPr>
                <a:t>Tidak diketahui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1771" y="2469"/>
              <a:ext cx="1737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id-ID" sz="1600" b="1">
                  <a:latin typeface="Verdana" pitchFamily="34" charset="0"/>
                </a:rPr>
                <a:t>(a) Pertama: Gagal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905000" y="4987925"/>
            <a:ext cx="5029200" cy="1600200"/>
            <a:chOff x="1200" y="2832"/>
            <a:chExt cx="3168" cy="1008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2075" y="3036"/>
              <a:ext cx="365" cy="3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J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2940" y="3036"/>
              <a:ext cx="365" cy="3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G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3837" y="3036"/>
              <a:ext cx="364" cy="3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A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2440" y="3209"/>
              <a:ext cx="4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200" y="3046"/>
              <a:ext cx="365" cy="3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K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1565" y="3219"/>
              <a:ext cx="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3305" y="3209"/>
              <a:ext cx="5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1575" y="3005"/>
              <a:ext cx="48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R-10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2461" y="3005"/>
              <a:ext cx="44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R-9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1" name="Text Box 40"/>
            <p:cNvSpPr txBox="1">
              <a:spLocks noChangeArrowheads="1"/>
            </p:cNvSpPr>
            <p:nvPr/>
          </p:nvSpPr>
          <p:spPr bwMode="auto">
            <a:xfrm>
              <a:off x="3326" y="3005"/>
              <a:ext cx="44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R-4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3711" y="2832"/>
              <a:ext cx="65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  <a:latin typeface="Verdana" pitchFamily="34" charset="0"/>
                </a:rPr>
                <a:t>Fakta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1731" y="3575"/>
              <a:ext cx="181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id-ID" sz="1600" b="1">
                  <a:latin typeface="Verdana" pitchFamily="34" charset="0"/>
                </a:rPr>
                <a:t>(b) Kedua: Sukses</a:t>
              </a:r>
              <a:endParaRPr lang="en-US" sz="1600" b="1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4555055"/>
            <a:ext cx="5174047" cy="1723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KAIDAH INFERENSI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56968" y="4555055"/>
            <a:ext cx="2537450" cy="1723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ts val="1000"/>
              </a:spcBef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968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endParaRPr lang="en-US" sz="385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en-US" sz="1600"/>
              <a:t>Mengubah bentuk proposisi -&gt; formula</a:t>
            </a:r>
          </a:p>
          <a:p>
            <a:r>
              <a:rPr lang="en-US" sz="1600"/>
              <a:t>Contoh : </a:t>
            </a:r>
          </a:p>
          <a:p>
            <a:pPr indent="434975">
              <a:buNone/>
            </a:pPr>
            <a:r>
              <a:rPr lang="en-US" sz="1600"/>
              <a:t>Jika ada daya listrik, komputer akan bekerja</a:t>
            </a:r>
          </a:p>
          <a:p>
            <a:pPr indent="434975">
              <a:buNone/>
            </a:pPr>
            <a:r>
              <a:rPr lang="en-US" sz="1600"/>
              <a:t>Ada daya</a:t>
            </a:r>
          </a:p>
          <a:p>
            <a:pPr indent="434975">
              <a:buNone/>
            </a:pPr>
            <a:r>
              <a:rPr lang="en-US" sz="1600"/>
              <a:t>komputer akan bekerja</a:t>
            </a:r>
          </a:p>
          <a:p>
            <a:pPr lvl="1">
              <a:buNone/>
            </a:pPr>
            <a:r>
              <a:rPr lang="en-US" sz="1600"/>
              <a:t>Jika : 	A = ada daya listrik</a:t>
            </a:r>
          </a:p>
          <a:p>
            <a:pPr lvl="1">
              <a:buNone/>
            </a:pPr>
            <a:r>
              <a:rPr lang="en-US" sz="1600"/>
              <a:t>		          	B = komputer akan bekerja</a:t>
            </a:r>
          </a:p>
          <a:p>
            <a:pPr lvl="1">
              <a:buNone/>
            </a:pPr>
            <a:r>
              <a:rPr lang="en-US" sz="1600"/>
              <a:t>Sehingga dapat ditulis :</a:t>
            </a:r>
          </a:p>
          <a:p>
            <a:pPr lvl="1">
              <a:buNone/>
            </a:pPr>
            <a:r>
              <a:rPr lang="en-US" sz="1600"/>
              <a:t>A→B</a:t>
            </a:r>
          </a:p>
          <a:p>
            <a:pPr lvl="1">
              <a:buNone/>
            </a:pPr>
            <a:r>
              <a:rPr lang="en-US" sz="1600"/>
              <a:t>A</a:t>
            </a:r>
          </a:p>
          <a:p>
            <a:pPr lvl="1">
              <a:buNone/>
            </a:pPr>
            <a:r>
              <a:rPr lang="en-US" sz="1600"/>
              <a:t> B</a:t>
            </a:r>
          </a:p>
          <a:p>
            <a:r>
              <a:rPr lang="en-US" sz="1600"/>
              <a:t>Bentuk tersebut valid karena dapat ditunjukan sebagai tautologi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Graphic 10" descr="Skeleton">
            <a:extLst>
              <a:ext uri="{FF2B5EF4-FFF2-40B4-BE49-F238E27FC236}">
                <a16:creationId xmlns:a16="http://schemas.microsoft.com/office/drawing/2014/main" id="{AB5DC64D-AA6A-412B-8068-6FEEB2497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214414" y="3143248"/>
            <a:ext cx="67866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28662" y="528638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281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3504" y="1445494"/>
            <a:ext cx="2712642" cy="4376572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id-ID" sz="4200"/>
              <a:t>Deduksi</a:t>
            </a:r>
          </a:p>
        </p:txBody>
      </p:sp>
      <p:sp>
        <p:nvSpPr>
          <p:cNvPr id="10244" name="Freeform: Shape 70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0727" y="0"/>
            <a:ext cx="5460987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5" name="Freeform: Shape 72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2168" y="0"/>
            <a:ext cx="5249546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0" y="1399032"/>
            <a:ext cx="4126375" cy="4471416"/>
          </a:xfrm>
        </p:spPr>
        <p:txBody>
          <a:bodyPr anchor="ctr">
            <a:normAutofit/>
          </a:bodyPr>
          <a:lstStyle/>
          <a:p>
            <a:r>
              <a:rPr lang="id-ID" sz="1600">
                <a:solidFill>
                  <a:schemeClr val="bg1"/>
                </a:solidFill>
              </a:rPr>
              <a:t>Inferensi (penarikan kesimpulan) dengan penalaran dari yang umum ke yang khusus</a:t>
            </a:r>
          </a:p>
          <a:p>
            <a:pPr marL="0" indent="0" defTabSz="360363">
              <a:buNone/>
            </a:pPr>
            <a:r>
              <a:rPr lang="en-US" sz="1600">
                <a:solidFill>
                  <a:schemeClr val="bg1"/>
                </a:solidFill>
              </a:rPr>
              <a:t>	Misal : </a:t>
            </a:r>
            <a:r>
              <a:rPr lang="id-ID" sz="1600">
                <a:solidFill>
                  <a:schemeClr val="bg1"/>
                </a:solidFill>
              </a:rPr>
              <a:t> Modus Ponen</a:t>
            </a:r>
            <a:endParaRPr lang="en-US" sz="1600">
              <a:solidFill>
                <a:schemeClr val="bg1"/>
              </a:solidFill>
            </a:endParaRPr>
          </a:p>
          <a:p>
            <a:pPr marL="0" indent="0" defTabSz="360363">
              <a:buNone/>
            </a:pPr>
            <a:r>
              <a:rPr lang="en-US" sz="1600">
                <a:solidFill>
                  <a:schemeClr val="bg1"/>
                </a:solidFill>
              </a:rPr>
              <a:t>	Contoh 1:</a:t>
            </a:r>
          </a:p>
          <a:p>
            <a:pPr marL="342900" lvl="1" indent="0">
              <a:buNone/>
            </a:pPr>
            <a:r>
              <a:rPr lang="en-US" sz="1600">
                <a:solidFill>
                  <a:schemeClr val="bg1"/>
                </a:solidFill>
              </a:rPr>
              <a:t>A = Udara Cerah</a:t>
            </a:r>
          </a:p>
          <a:p>
            <a:pPr marL="342900" lvl="1" indent="0">
              <a:buNone/>
            </a:pPr>
            <a:r>
              <a:rPr lang="en-US" sz="1600">
                <a:solidFill>
                  <a:schemeClr val="bg1"/>
                </a:solidFill>
              </a:rPr>
              <a:t>B = Kita akan pergi ke pantai</a:t>
            </a:r>
          </a:p>
          <a:p>
            <a:pPr marL="342900" lvl="1" indent="0">
              <a:buNone/>
            </a:pPr>
            <a:r>
              <a:rPr lang="en-US" sz="1600">
                <a:solidFill>
                  <a:schemeClr val="bg1"/>
                </a:solidFill>
              </a:rPr>
              <a:t>A</a:t>
            </a:r>
            <a:r>
              <a:rPr lang="en-US" sz="1600">
                <a:solidFill>
                  <a:schemeClr val="bg1"/>
                </a:solidFill>
                <a:cs typeface="Arial" pitchFamily="34" charset="0"/>
              </a:rPr>
              <a:t>→</a:t>
            </a:r>
            <a:r>
              <a:rPr lang="en-US" sz="1600">
                <a:solidFill>
                  <a:schemeClr val="bg1"/>
                </a:solidFill>
              </a:rPr>
              <a:t>B = Jika udara cerah, maka kita pergi ke pantai</a:t>
            </a:r>
          </a:p>
          <a:p>
            <a:pPr marL="342900" lvl="1" indent="0">
              <a:buNone/>
            </a:pPr>
            <a:r>
              <a:rPr lang="en-US" sz="1600">
                <a:solidFill>
                  <a:schemeClr val="bg1"/>
                </a:solidFill>
              </a:rPr>
              <a:t>Dengan menggunakan Modus Ponen, kesimpulan adalah</a:t>
            </a:r>
          </a:p>
          <a:p>
            <a:pPr marL="342900" lvl="1" indent="0">
              <a:buNone/>
            </a:pPr>
            <a:r>
              <a:rPr lang="en-US" sz="1600">
                <a:solidFill>
                  <a:schemeClr val="bg1"/>
                </a:solidFill>
              </a:rPr>
              <a:t>“</a:t>
            </a:r>
            <a:r>
              <a:rPr lang="en-US" sz="1600" i="1">
                <a:solidFill>
                  <a:schemeClr val="bg1"/>
                </a:solidFill>
              </a:rPr>
              <a:t>Kita akan pergi ke Pantai</a:t>
            </a:r>
            <a:r>
              <a:rPr lang="en-US" sz="1600">
                <a:solidFill>
                  <a:schemeClr val="bg1"/>
                </a:solidFill>
              </a:rPr>
              <a:t>”</a:t>
            </a:r>
            <a:endParaRPr lang="id-ID" sz="1600" b="1" i="1">
              <a:solidFill>
                <a:schemeClr val="bg1"/>
              </a:solidFill>
            </a:endParaRPr>
          </a:p>
          <a:p>
            <a:pPr marL="0" indent="0" defTabSz="360363">
              <a:buNone/>
            </a:pPr>
            <a:r>
              <a:rPr lang="en-US" sz="1600">
                <a:solidFill>
                  <a:schemeClr val="bg1"/>
                </a:solidFill>
              </a:rPr>
              <a:t>	</a:t>
            </a:r>
            <a:r>
              <a:rPr lang="id-ID" sz="1600">
                <a:solidFill>
                  <a:schemeClr val="bg1"/>
                </a:solidFill>
              </a:rPr>
              <a:t>Contoh</a:t>
            </a:r>
            <a:r>
              <a:rPr lang="en-US" sz="1600">
                <a:solidFill>
                  <a:schemeClr val="bg1"/>
                </a:solidFill>
              </a:rPr>
              <a:t> 2</a:t>
            </a:r>
            <a:r>
              <a:rPr lang="id-ID" sz="160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id-ID" sz="1600">
                <a:solidFill>
                  <a:schemeClr val="bg1"/>
                </a:solidFill>
              </a:rPr>
              <a:t>Semua kucing merupakan anggota feline </a:t>
            </a:r>
          </a:p>
          <a:p>
            <a:pPr lvl="1"/>
            <a:r>
              <a:rPr lang="id-ID" sz="1600">
                <a:solidFill>
                  <a:schemeClr val="bg1"/>
                </a:solidFill>
              </a:rPr>
              <a:t>Bootsy adalah seekor kucing</a:t>
            </a:r>
          </a:p>
          <a:p>
            <a:pPr lvl="1"/>
            <a:r>
              <a:rPr lang="id-ID" sz="1600" b="1">
                <a:solidFill>
                  <a:schemeClr val="bg1"/>
                </a:solidFill>
                <a:sym typeface="Wingdings" pitchFamily="2" charset="2"/>
              </a:rPr>
              <a:t>Kesimpulan </a:t>
            </a:r>
            <a:r>
              <a:rPr lang="id-ID" sz="1600">
                <a:solidFill>
                  <a:schemeClr val="bg1"/>
                </a:solidFill>
                <a:sym typeface="Wingdings" pitchFamily="2" charset="2"/>
              </a:rPr>
              <a:t>: Bootsy </a:t>
            </a:r>
            <a:r>
              <a:rPr lang="id-ID" sz="1600">
                <a:solidFill>
                  <a:schemeClr val="bg1"/>
                </a:solidFill>
              </a:rPr>
              <a:t>merupakan anggota feline</a:t>
            </a:r>
            <a:r>
              <a:rPr lang="id-ID" sz="1600">
                <a:solidFill>
                  <a:schemeClr val="bg1"/>
                </a:solidFill>
                <a:sym typeface="Wingdings" pitchFamily="2" charset="2"/>
              </a:rPr>
              <a:t> </a:t>
            </a:r>
            <a:endParaRPr lang="id-ID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89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3504" y="1445494"/>
            <a:ext cx="2712642" cy="4376572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id-ID" sz="4200"/>
              <a:t>Induksi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0727" y="0"/>
            <a:ext cx="5460987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2168" y="0"/>
            <a:ext cx="5249546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0" y="1399032"/>
            <a:ext cx="4126375" cy="4471416"/>
          </a:xfrm>
        </p:spPr>
        <p:txBody>
          <a:bodyPr anchor="ctr">
            <a:normAutofit/>
          </a:bodyPr>
          <a:lstStyle/>
          <a:p>
            <a:r>
              <a:rPr lang="id-ID" sz="1500">
                <a:solidFill>
                  <a:schemeClr val="bg1"/>
                </a:solidFill>
              </a:rPr>
              <a:t>Inferensi dengan penalaran dari yang khusus (fakta-fakta) ke yang umum</a:t>
            </a:r>
          </a:p>
          <a:p>
            <a:r>
              <a:rPr lang="id-ID" sz="1500">
                <a:solidFill>
                  <a:schemeClr val="bg1"/>
                </a:solidFill>
              </a:rPr>
              <a:t>Menebak dari yang sudah ada dan dari gejala yang terjadi</a:t>
            </a:r>
          </a:p>
          <a:p>
            <a:r>
              <a:rPr lang="id-ID" sz="1500">
                <a:solidFill>
                  <a:schemeClr val="bg1"/>
                </a:solidFill>
              </a:rPr>
              <a:t>Formatnya:</a:t>
            </a:r>
          </a:p>
          <a:p>
            <a:pPr lvl="1"/>
            <a:r>
              <a:rPr lang="id-ID" sz="1500" b="1">
                <a:solidFill>
                  <a:schemeClr val="bg1"/>
                </a:solidFill>
              </a:rPr>
              <a:t>X = {a,b,c,d,...}, </a:t>
            </a:r>
          </a:p>
          <a:p>
            <a:pPr lvl="1">
              <a:buFont typeface="Verdana" pitchFamily="34" charset="0"/>
              <a:buNone/>
            </a:pPr>
            <a:r>
              <a:rPr lang="id-ID" sz="1500" b="1">
                <a:solidFill>
                  <a:schemeClr val="bg1"/>
                </a:solidFill>
              </a:rPr>
              <a:t>	if property P is true for a, and if P is true for b, </a:t>
            </a:r>
          </a:p>
          <a:p>
            <a:pPr lvl="1">
              <a:buFont typeface="Verdana" pitchFamily="34" charset="0"/>
              <a:buNone/>
            </a:pPr>
            <a:r>
              <a:rPr lang="id-ID" sz="1500" b="1">
                <a:solidFill>
                  <a:schemeClr val="bg1"/>
                </a:solidFill>
              </a:rPr>
              <a:t>   and if P is true for c,...,</a:t>
            </a:r>
          </a:p>
          <a:p>
            <a:pPr lvl="1">
              <a:buFont typeface="Verdana" pitchFamily="34" charset="0"/>
              <a:buNone/>
            </a:pPr>
            <a:r>
              <a:rPr lang="id-ID" sz="1500" b="1">
                <a:solidFill>
                  <a:schemeClr val="bg1"/>
                </a:solidFill>
              </a:rPr>
              <a:t>   then P is true for all X</a:t>
            </a:r>
          </a:p>
          <a:p>
            <a:r>
              <a:rPr lang="id-ID" sz="1500">
                <a:solidFill>
                  <a:schemeClr val="bg1"/>
                </a:solidFill>
              </a:rPr>
              <a:t>Contoh:</a:t>
            </a:r>
          </a:p>
          <a:p>
            <a:pPr lvl="1"/>
            <a:r>
              <a:rPr lang="id-ID" sz="1500">
                <a:solidFill>
                  <a:schemeClr val="bg1"/>
                </a:solidFill>
              </a:rPr>
              <a:t>Semua kucing Siamese pada pertunjukan kucing 1986 mempunyai mata biru </a:t>
            </a:r>
          </a:p>
          <a:p>
            <a:pPr lvl="1"/>
            <a:r>
              <a:rPr lang="id-ID" sz="1500">
                <a:solidFill>
                  <a:schemeClr val="bg1"/>
                </a:solidFill>
              </a:rPr>
              <a:t>Semua kucing Siamese pada pertunjukan kucing 1987 mempunyai mata biru</a:t>
            </a:r>
          </a:p>
          <a:p>
            <a:pPr lvl="1"/>
            <a:r>
              <a:rPr lang="id-ID" sz="1500" b="1">
                <a:solidFill>
                  <a:schemeClr val="bg1"/>
                </a:solidFill>
                <a:sym typeface="Wingdings" pitchFamily="2" charset="2"/>
              </a:rPr>
              <a:t>Kesimpulan </a:t>
            </a:r>
            <a:r>
              <a:rPr lang="id-ID" sz="1500">
                <a:solidFill>
                  <a:schemeClr val="bg1"/>
                </a:solidFill>
                <a:sym typeface="Wingdings" pitchFamily="2" charset="2"/>
              </a:rPr>
              <a:t>: </a:t>
            </a:r>
            <a:r>
              <a:rPr lang="id-ID" sz="1500">
                <a:solidFill>
                  <a:schemeClr val="bg1"/>
                </a:solidFill>
              </a:rPr>
              <a:t>Semua kucing Siamese pada pertunjukan kucing mempunyai mata biru</a:t>
            </a:r>
          </a:p>
          <a:p>
            <a:endParaRPr lang="id-ID" sz="1500">
              <a:solidFill>
                <a:schemeClr val="bg1"/>
              </a:solidFill>
            </a:endParaRPr>
          </a:p>
          <a:p>
            <a:endParaRPr lang="id-ID" sz="1500">
              <a:solidFill>
                <a:schemeClr val="bg1"/>
              </a:solidFill>
            </a:endParaRPr>
          </a:p>
          <a:p>
            <a:endParaRPr lang="id-ID" sz="15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28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3504" y="1445494"/>
            <a:ext cx="2712642" cy="4376572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id-ID" sz="4200"/>
              <a:t>Abduksi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0727" y="0"/>
            <a:ext cx="5460987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2168" y="0"/>
            <a:ext cx="5249546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572000" y="1399032"/>
            <a:ext cx="4126375" cy="4471416"/>
          </a:xfrm>
        </p:spPr>
        <p:txBody>
          <a:bodyPr anchor="ctr">
            <a:normAutofit/>
          </a:bodyPr>
          <a:lstStyle/>
          <a:p>
            <a:r>
              <a:rPr lang="id-ID" sz="1600">
                <a:solidFill>
                  <a:schemeClr val="bg1"/>
                </a:solidFill>
              </a:rPr>
              <a:t>Bentuk deduksi yang hanya menghasikan inferensi yang masuk akal (</a:t>
            </a:r>
            <a:r>
              <a:rPr lang="id-ID" sz="1600" i="1">
                <a:solidFill>
                  <a:schemeClr val="bg1"/>
                </a:solidFill>
              </a:rPr>
              <a:t>plausible inference</a:t>
            </a:r>
            <a:r>
              <a:rPr lang="id-ID" sz="1600">
                <a:solidFill>
                  <a:schemeClr val="bg1"/>
                </a:solidFill>
              </a:rPr>
              <a:t>) </a:t>
            </a:r>
          </a:p>
          <a:p>
            <a:endParaRPr lang="id-ID" sz="1600">
              <a:solidFill>
                <a:schemeClr val="bg1"/>
              </a:solidFill>
            </a:endParaRPr>
          </a:p>
          <a:p>
            <a:r>
              <a:rPr lang="en-US" sz="1600" i="1">
                <a:solidFill>
                  <a:schemeClr val="bg1"/>
                </a:solidFill>
              </a:rPr>
              <a:t>Plausible </a:t>
            </a:r>
            <a:r>
              <a:rPr lang="en-US" sz="1600">
                <a:solidFill>
                  <a:schemeClr val="bg1"/>
                </a:solidFill>
              </a:rPr>
              <a:t>berarti bahwa konklusi mungkin bisa mengikuti informasi yang tersedia, tetapi juga bisa salah.</a:t>
            </a:r>
          </a:p>
          <a:p>
            <a:r>
              <a:rPr lang="id-ID" sz="1600">
                <a:solidFill>
                  <a:schemeClr val="bg1"/>
                </a:solidFill>
              </a:rPr>
              <a:t>Formatnya:</a:t>
            </a:r>
          </a:p>
          <a:p>
            <a:pPr lvl="1"/>
            <a:r>
              <a:rPr lang="id-ID" sz="1600" b="1" i="1">
                <a:solidFill>
                  <a:schemeClr val="bg1"/>
                </a:solidFill>
              </a:rPr>
              <a:t>if  </a:t>
            </a:r>
            <a:r>
              <a:rPr lang="id-ID" sz="1600" b="1">
                <a:solidFill>
                  <a:schemeClr val="bg1"/>
                </a:solidFill>
              </a:rPr>
              <a:t>Y </a:t>
            </a:r>
            <a:r>
              <a:rPr lang="id-ID" sz="1600" b="1" i="1">
                <a:solidFill>
                  <a:schemeClr val="bg1"/>
                </a:solidFill>
              </a:rPr>
              <a:t>is true and </a:t>
            </a:r>
            <a:r>
              <a:rPr lang="en-US" sz="1600" b="1" i="1">
                <a:solidFill>
                  <a:schemeClr val="bg1"/>
                </a:solidFill>
              </a:rPr>
              <a:t> </a:t>
            </a:r>
            <a:r>
              <a:rPr lang="id-ID" sz="1600" b="1">
                <a:solidFill>
                  <a:schemeClr val="bg1"/>
                </a:solidFill>
              </a:rPr>
              <a:t>X</a:t>
            </a:r>
            <a:r>
              <a:rPr lang="id-ID" sz="1600" b="1" i="1">
                <a:solidFill>
                  <a:schemeClr val="bg1"/>
                </a:solidFill>
              </a:rPr>
              <a:t> implies </a:t>
            </a:r>
            <a:r>
              <a:rPr lang="id-ID" sz="1600" b="1">
                <a:solidFill>
                  <a:schemeClr val="bg1"/>
                </a:solidFill>
              </a:rPr>
              <a:t>Y</a:t>
            </a:r>
            <a:r>
              <a:rPr lang="id-ID" sz="1600" b="1" i="1">
                <a:solidFill>
                  <a:schemeClr val="bg1"/>
                </a:solidFill>
              </a:rPr>
              <a:t> , then </a:t>
            </a:r>
            <a:r>
              <a:rPr lang="id-ID" sz="1600" b="1">
                <a:solidFill>
                  <a:schemeClr val="bg1"/>
                </a:solidFill>
              </a:rPr>
              <a:t>X</a:t>
            </a:r>
            <a:r>
              <a:rPr lang="id-ID" sz="1600" b="1" i="1">
                <a:solidFill>
                  <a:schemeClr val="bg1"/>
                </a:solidFill>
              </a:rPr>
              <a:t> is true</a:t>
            </a:r>
            <a:r>
              <a:rPr lang="en-US" sz="1600" b="1" i="1">
                <a:solidFill>
                  <a:schemeClr val="bg1"/>
                </a:solidFill>
              </a:rPr>
              <a:t> ?</a:t>
            </a:r>
          </a:p>
          <a:p>
            <a:endParaRPr lang="id-ID" sz="1600">
              <a:solidFill>
                <a:schemeClr val="bg1"/>
              </a:solidFill>
            </a:endParaRPr>
          </a:p>
          <a:p>
            <a:r>
              <a:rPr lang="en-US" sz="1600">
                <a:solidFill>
                  <a:schemeClr val="bg1"/>
                </a:solidFill>
              </a:rPr>
              <a:t>Contoh:</a:t>
            </a:r>
          </a:p>
          <a:p>
            <a:pPr lvl="1"/>
            <a:r>
              <a:rPr lang="en-US" sz="1600">
                <a:solidFill>
                  <a:schemeClr val="bg1"/>
                </a:solidFill>
              </a:rPr>
              <a:t>Implikasi : Tanah menjadi basah jika terjadi hujan (rule)</a:t>
            </a:r>
          </a:p>
          <a:p>
            <a:pPr lvl="1"/>
            <a:r>
              <a:rPr lang="en-US" sz="1600">
                <a:solidFill>
                  <a:schemeClr val="bg1"/>
                </a:solidFill>
              </a:rPr>
              <a:t>Aksioma : Tanah menjadi basah (fact)</a:t>
            </a:r>
          </a:p>
          <a:p>
            <a:pPr lvl="1"/>
            <a:r>
              <a:rPr lang="en-US" sz="1600">
                <a:solidFill>
                  <a:schemeClr val="bg1"/>
                </a:solidFill>
              </a:rPr>
              <a:t>Konklusi : Apakah terjadi hujan? (result)</a:t>
            </a:r>
          </a:p>
        </p:txBody>
      </p:sp>
    </p:spTree>
    <p:extLst>
      <p:ext uri="{BB962C8B-B14F-4D97-AF65-F5344CB8AC3E}">
        <p14:creationId xmlns:p14="http://schemas.microsoft.com/office/powerpoint/2010/main" val="2246872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D35D61A1-8484-4749-8AD0-A3455E075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/>
              <a:t>Metode Inferensi Yang Lain</a:t>
            </a:r>
          </a:p>
        </p:txBody>
      </p:sp>
      <p:sp>
        <p:nvSpPr>
          <p:cNvPr id="73" name="Rounded Rectangle 5">
            <a:extLst>
              <a:ext uri="{FF2B5EF4-FFF2-40B4-BE49-F238E27FC236}">
                <a16:creationId xmlns:a16="http://schemas.microsoft.com/office/drawing/2014/main" id="{1447903E-2B66-479D-959B-F2EBB2CC9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28801"/>
            <a:ext cx="7886700" cy="43624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l="9794" r="25027" b="-1"/>
          <a:stretch/>
        </p:blipFill>
        <p:spPr bwMode="auto">
          <a:xfrm>
            <a:off x="868680" y="2149222"/>
            <a:ext cx="7406640" cy="3721608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16001139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endParaRPr lang="en-US" sz="38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en-US"/>
              <a:t>Contoh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/>
              <a:t>Jika</a:t>
            </a:r>
            <a:r>
              <a:rPr lang="en-US" dirty="0"/>
              <a:t> </a:t>
            </a:r>
            <a:r>
              <a:rPr lang="en-US"/>
              <a:t>tidak</a:t>
            </a:r>
            <a:r>
              <a:rPr lang="en-US" dirty="0"/>
              <a:t> </a:t>
            </a:r>
            <a:r>
              <a:rPr lang="en-US"/>
              <a:t>ada</a:t>
            </a:r>
            <a:r>
              <a:rPr lang="en-US" dirty="0"/>
              <a:t> </a:t>
            </a:r>
            <a:r>
              <a:rPr lang="en-US"/>
              <a:t>kesalahan</a:t>
            </a:r>
            <a:r>
              <a:rPr lang="en-US" dirty="0"/>
              <a:t> program </a:t>
            </a:r>
            <a:r>
              <a:rPr lang="en-US"/>
              <a:t>dapat</a:t>
            </a:r>
            <a:r>
              <a:rPr lang="en-US" dirty="0"/>
              <a:t> </a:t>
            </a:r>
            <a:r>
              <a:rPr lang="en-US"/>
              <a:t>mengkompile</a:t>
            </a:r>
            <a:endParaRPr lang="en-US" dirty="0"/>
          </a:p>
          <a:p>
            <a:pPr>
              <a:buNone/>
            </a:pPr>
            <a:r>
              <a:rPr lang="en-US" dirty="0"/>
              <a:t>Program </a:t>
            </a:r>
            <a:r>
              <a:rPr lang="en-US"/>
              <a:t>dapat</a:t>
            </a:r>
            <a:r>
              <a:rPr lang="en-US" dirty="0"/>
              <a:t> </a:t>
            </a:r>
            <a:r>
              <a:rPr lang="en-US"/>
              <a:t>mengkompile</a:t>
            </a:r>
            <a:endParaRPr lang="en-US" dirty="0"/>
          </a:p>
          <a:p>
            <a:pPr>
              <a:buNone/>
            </a:pPr>
            <a:r>
              <a:rPr lang="en-US"/>
              <a:t>Tidak</a:t>
            </a:r>
            <a:r>
              <a:rPr lang="en-US" dirty="0"/>
              <a:t> </a:t>
            </a:r>
            <a:r>
              <a:rPr lang="en-US"/>
              <a:t>ada</a:t>
            </a:r>
            <a:r>
              <a:rPr lang="en-US" dirty="0"/>
              <a:t> </a:t>
            </a:r>
            <a:r>
              <a:rPr lang="en-US"/>
              <a:t>kesalahan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/>
              <a:t>Tentukan</a:t>
            </a:r>
            <a:r>
              <a:rPr lang="en-US" dirty="0"/>
              <a:t> </a:t>
            </a:r>
            <a:r>
              <a:rPr lang="en-US"/>
              <a:t>validitasnya</a:t>
            </a:r>
            <a:r>
              <a:rPr lang="en-US" dirty="0"/>
              <a:t> 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Graphic 8" descr="Office Worker">
            <a:extLst>
              <a:ext uri="{FF2B5EF4-FFF2-40B4-BE49-F238E27FC236}">
                <a16:creationId xmlns:a16="http://schemas.microsoft.com/office/drawing/2014/main" id="{442A8A40-207A-4D12-9856-248E557B1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07504" y="5014605"/>
            <a:ext cx="828680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05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83551" y="343486"/>
            <a:ext cx="857909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4554" y="466578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defRPr/>
            </a:pPr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Searching vs Reasoning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57350" y="1448631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642128"/>
              </p:ext>
            </p:extLst>
          </p:nvPr>
        </p:nvGraphicFramePr>
        <p:xfrm>
          <a:off x="240030" y="2736158"/>
          <a:ext cx="8622617" cy="3545146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13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0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4621">
                <a:tc>
                  <a:txBody>
                    <a:bodyPr/>
                    <a:lstStyle/>
                    <a:p>
                      <a:pPr algn="ctr"/>
                      <a:endParaRPr lang="en-US" sz="23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4773" marR="176864" marT="176864" marB="17686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SEARCHING</a:t>
                      </a:r>
                    </a:p>
                  </a:txBody>
                  <a:tcPr marL="294773" marR="176864" marT="176864" marB="17686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REASONING</a:t>
                      </a:r>
                    </a:p>
                  </a:txBody>
                  <a:tcPr marL="294773" marR="176864" marT="176864" marB="17686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851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Representasi : </a:t>
                      </a: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State dan ruang masalah</a:t>
                      </a: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Basis pengetahuan</a:t>
                      </a: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851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Teknik : </a:t>
                      </a: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strategi pencarian</a:t>
                      </a: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Penalaran</a:t>
                      </a:r>
                      <a:r>
                        <a:rPr lang="en-US" sz="18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851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Tujuan : </a:t>
                      </a: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Menemukan  nilai</a:t>
                      </a:r>
                      <a:r>
                        <a:rPr lang="en-US" sz="18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tertentu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Menghasilkan</a:t>
                      </a:r>
                      <a:r>
                        <a:rPr lang="en-US" sz="18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kesimpulan</a:t>
                      </a:r>
                      <a:endParaRPr lang="en-US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7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Masalah :</a:t>
                      </a: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Kelengkapan representasi</a:t>
                      </a:r>
                      <a:r>
                        <a:rPr lang="en-US" sz="18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state</a:t>
                      </a: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Kelengkapan aturan</a:t>
                      </a:r>
                    </a:p>
                  </a:txBody>
                  <a:tcPr marL="294773" marR="153282" marT="153282" marB="15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C878F9-D495-234E-98AD-E4E59EC32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4555055"/>
            <a:ext cx="5174047" cy="1723125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Thank You</a:t>
            </a:r>
            <a:br>
              <a:rPr lang="en-US" dirty="0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B82EF3-C6DC-C743-B6CE-DF94551D9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968" y="4555055"/>
            <a:ext cx="2537450" cy="1723125"/>
          </a:xfrm>
        </p:spPr>
        <p:txBody>
          <a:bodyPr anchor="ctr">
            <a:normAutofit/>
          </a:bodyPr>
          <a:lstStyle/>
          <a:p>
            <a:pPr algn="l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74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7F7AF4-72C6-4B71-9E40-53E8BFEF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001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98" y="245082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Jenis logic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6744" y="2100218"/>
            <a:ext cx="8370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err="1">
                <a:latin typeface="Calibri" panose="020F0502020204030204" pitchFamily="34" charset="0"/>
              </a:rPr>
              <a:t>Jenis-jenis</a:t>
            </a:r>
            <a:r>
              <a:rPr lang="en-US" dirty="0">
                <a:latin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</a:rPr>
              <a:t>digunakan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merepresentasikan</a:t>
            </a:r>
            <a:r>
              <a:rPr lang="en-US" dirty="0">
                <a:latin typeface="Calibri" panose="020F0502020204030204" pitchFamily="34" charset="0"/>
              </a:rPr>
              <a:t> basis </a:t>
            </a:r>
            <a:r>
              <a:rPr lang="en-US" dirty="0" err="1">
                <a:latin typeface="Calibri" panose="020F0502020204030204" pitchFamily="34" charset="0"/>
              </a:rPr>
              <a:t>pengetahuan</a:t>
            </a:r>
            <a:r>
              <a:rPr lang="en-US" dirty="0">
                <a:latin typeface="Calibri" panose="020F0502020204030204" pitchFamily="34" charset="0"/>
              </a:rPr>
              <a:t> dan </a:t>
            </a:r>
            <a:r>
              <a:rPr lang="en-US" dirty="0" err="1">
                <a:latin typeface="Calibri" panose="020F0502020204030204" pitchFamily="34" charset="0"/>
              </a:rPr>
              <a:t>melakukan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penalaran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706701"/>
              </p:ext>
            </p:extLst>
          </p:nvPr>
        </p:nvGraphicFramePr>
        <p:xfrm>
          <a:off x="628650" y="3116051"/>
          <a:ext cx="7886700" cy="323131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70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8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300"/>
                        <a:t>Jenis Logic</a:t>
                      </a:r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Yang ada di dunia</a:t>
                      </a:r>
                      <a:r>
                        <a:rPr lang="en-US" sz="1300" baseline="0"/>
                        <a:t> nyata </a:t>
                      </a:r>
                      <a:endParaRPr lang="en-US" sz="1300"/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Apa yg dipercaya agent tentang nyata</a:t>
                      </a:r>
                    </a:p>
                  </a:txBody>
                  <a:tcPr marL="88596" marR="88596" marT="44298" marB="442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10">
                <a:tc>
                  <a:txBody>
                    <a:bodyPr/>
                    <a:lstStyle/>
                    <a:p>
                      <a:r>
                        <a:rPr lang="en-US" sz="1300"/>
                        <a:t>Propositional</a:t>
                      </a:r>
                      <a:r>
                        <a:rPr lang="en-US" sz="1300" baseline="0"/>
                        <a:t> logic</a:t>
                      </a:r>
                      <a:endParaRPr lang="en-US" sz="1300"/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fakta</a:t>
                      </a:r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Benar/salah/tidak diketahui</a:t>
                      </a:r>
                    </a:p>
                  </a:txBody>
                  <a:tcPr marL="88596" marR="88596" marT="44298" marB="442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610">
                <a:tc>
                  <a:txBody>
                    <a:bodyPr/>
                    <a:lstStyle/>
                    <a:p>
                      <a:r>
                        <a:rPr lang="en-US" sz="1300"/>
                        <a:t>First order logic</a:t>
                      </a:r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Fakta,objek, relasi</a:t>
                      </a:r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/>
                        <a:t>Benar/salah/tidak diketahui</a:t>
                      </a:r>
                    </a:p>
                  </a:txBody>
                  <a:tcPr marL="88596" marR="88596" marT="44298" marB="4429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10">
                <a:tc>
                  <a:txBody>
                    <a:bodyPr/>
                    <a:lstStyle/>
                    <a:p>
                      <a:r>
                        <a:rPr lang="en-US" sz="1300"/>
                        <a:t>Temporary logic</a:t>
                      </a:r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/>
                        <a:t>Fakta,objek, relasi,</a:t>
                      </a:r>
                      <a:r>
                        <a:rPr lang="en-US" sz="1300" baseline="0"/>
                        <a:t> waktu</a:t>
                      </a:r>
                      <a:endParaRPr lang="en-US" sz="1300"/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/>
                        <a:t>Benar/salah/tidak diketahui</a:t>
                      </a:r>
                    </a:p>
                  </a:txBody>
                  <a:tcPr marL="88596" marR="88596" marT="44298" marB="4429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822">
                <a:tc>
                  <a:txBody>
                    <a:bodyPr/>
                    <a:lstStyle/>
                    <a:p>
                      <a:r>
                        <a:rPr lang="en-US" sz="1300"/>
                        <a:t>Probability theory</a:t>
                      </a:r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Fakta</a:t>
                      </a:r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Derajat kebenaran [1,0]</a:t>
                      </a:r>
                    </a:p>
                  </a:txBody>
                  <a:tcPr marL="88596" marR="88596" marT="44298" marB="4429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822">
                <a:tc>
                  <a:txBody>
                    <a:bodyPr/>
                    <a:lstStyle/>
                    <a:p>
                      <a:r>
                        <a:rPr lang="en-US" sz="1300"/>
                        <a:t>Fuzzy logic</a:t>
                      </a:r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Derajat kebenaran</a:t>
                      </a:r>
                    </a:p>
                  </a:txBody>
                  <a:tcPr marL="88596" marR="88596" marT="44298" marB="442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/>
                        <a:t>Derajat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kebenaran</a:t>
                      </a:r>
                      <a:r>
                        <a:rPr lang="en-US" sz="1300" dirty="0"/>
                        <a:t> [1,0]</a:t>
                      </a:r>
                    </a:p>
                  </a:txBody>
                  <a:tcPr marL="88596" marR="88596" marT="44298" marB="4429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39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buFont typeface="Monotype Sorts" charset="2"/>
              <a:buNone/>
            </a:pPr>
            <a:r>
              <a:rPr lang="en-US"/>
              <a:t>Syntax</a:t>
            </a:r>
          </a:p>
        </p:txBody>
      </p:sp>
      <p:graphicFrame>
        <p:nvGraphicFramePr>
          <p:cNvPr id="142341" name="Rectangle 3">
            <a:extLst>
              <a:ext uri="{FF2B5EF4-FFF2-40B4-BE49-F238E27FC236}">
                <a16:creationId xmlns:a16="http://schemas.microsoft.com/office/drawing/2014/main" id="{8ACCAAD3-B4A7-4B06-887E-0735787D0C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66326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532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>
              <a:buFont typeface="Monotype Sorts" charset="2"/>
              <a:buNone/>
            </a:pPr>
            <a:r>
              <a:rPr lang="en-US">
                <a:solidFill>
                  <a:srgbClr val="FFFFFF"/>
                </a:solidFill>
              </a:rPr>
              <a:t>BNF Grammar Propositional Logic</a:t>
            </a:r>
          </a:p>
        </p:txBody>
      </p:sp>
      <p:graphicFrame>
        <p:nvGraphicFramePr>
          <p:cNvPr id="143365" name="Rectangle 3">
            <a:extLst>
              <a:ext uri="{FF2B5EF4-FFF2-40B4-BE49-F238E27FC236}">
                <a16:creationId xmlns:a16="http://schemas.microsoft.com/office/drawing/2014/main" id="{68B7E430-5A9F-4FC0-A025-97555D6D85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21347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75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4555055"/>
            <a:ext cx="5174047" cy="1723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Reasoning in Knowledge-Based Systems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56968" y="4555055"/>
            <a:ext cx="2537450" cy="1723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ts val="1000"/>
              </a:spcBef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77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algn="ctr"/>
            <a:endParaRPr lang="en-US"/>
          </a:p>
        </p:txBody>
      </p:sp>
      <p:graphicFrame>
        <p:nvGraphicFramePr>
          <p:cNvPr id="51207" name="Rectangle 3">
            <a:extLst>
              <a:ext uri="{FF2B5EF4-FFF2-40B4-BE49-F238E27FC236}">
                <a16:creationId xmlns:a16="http://schemas.microsoft.com/office/drawing/2014/main" id="{1DC44033-33FF-4477-BABC-12911106EC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98574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79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2026</Words>
  <Application>Microsoft Macintosh PowerPoint</Application>
  <PresentationFormat>On-screen Show (4:3)</PresentationFormat>
  <Paragraphs>456</Paragraphs>
  <Slides>40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Arial</vt:lpstr>
      <vt:lpstr>Calibri</vt:lpstr>
      <vt:lpstr>Calibri Light</vt:lpstr>
      <vt:lpstr>Courier</vt:lpstr>
      <vt:lpstr>Monotype Sorts</vt:lpstr>
      <vt:lpstr>Symbol</vt:lpstr>
      <vt:lpstr>Times</vt:lpstr>
      <vt:lpstr>Times New Roman</vt:lpstr>
      <vt:lpstr>Verdana</vt:lpstr>
      <vt:lpstr>Wingdings</vt:lpstr>
      <vt:lpstr>Office Theme</vt:lpstr>
      <vt:lpstr>REASONING</vt:lpstr>
      <vt:lpstr>objektif</vt:lpstr>
      <vt:lpstr>Teknik Reasoning </vt:lpstr>
      <vt:lpstr>Searching vs Reasoning</vt:lpstr>
      <vt:lpstr>Jenis logic</vt:lpstr>
      <vt:lpstr>Syntax</vt:lpstr>
      <vt:lpstr>BNF Grammar Propositional Logic</vt:lpstr>
      <vt:lpstr>Reasoning in Knowledge-Based Systems</vt:lpstr>
      <vt:lpstr>PowerPoint Presentation</vt:lpstr>
      <vt:lpstr>Shallow and Deep Reasoning</vt:lpstr>
      <vt:lpstr>Contoh Shallow dan Deep Reasoning</vt:lpstr>
      <vt:lpstr>Forward Chaining</vt:lpstr>
      <vt:lpstr>PowerPoint Presentation</vt:lpstr>
      <vt:lpstr>Forward Chaining Example</vt:lpstr>
      <vt:lpstr>Forward Chaining Example</vt:lpstr>
      <vt:lpstr>Forward Chaining Example</vt:lpstr>
      <vt:lpstr>Forward Chaining Example</vt:lpstr>
      <vt:lpstr>Forward Chaining Example</vt:lpstr>
      <vt:lpstr>Forward Chaining Example</vt:lpstr>
      <vt:lpstr>Backward Chaining</vt:lpstr>
      <vt:lpstr>PowerPoint Presentation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Forward vs. Backward Chaining</vt:lpstr>
      <vt:lpstr>Motor Inferensi (cont’d)</vt:lpstr>
      <vt:lpstr>Motor Inferensi (cont’d)</vt:lpstr>
      <vt:lpstr>Motor Inferensi (cont’d)</vt:lpstr>
      <vt:lpstr>Motor Inferensi (cont’d)</vt:lpstr>
      <vt:lpstr>KAIDAH INFERENSI</vt:lpstr>
      <vt:lpstr>PowerPoint Presentation</vt:lpstr>
      <vt:lpstr>Deduksi</vt:lpstr>
      <vt:lpstr>Induksi</vt:lpstr>
      <vt:lpstr>Abduksi</vt:lpstr>
      <vt:lpstr>Metode Inferensi Yang Lain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</dc:title>
  <dc:creator>Sri Supatmi</dc:creator>
  <cp:lastModifiedBy>Sri Supatmi</cp:lastModifiedBy>
  <cp:revision>1</cp:revision>
  <dcterms:created xsi:type="dcterms:W3CDTF">2020-03-30T01:14:08Z</dcterms:created>
  <dcterms:modified xsi:type="dcterms:W3CDTF">2020-03-30T01:14:14Z</dcterms:modified>
</cp:coreProperties>
</file>