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88" r:id="rId3"/>
    <p:sldId id="289" r:id="rId4"/>
    <p:sldId id="290" r:id="rId5"/>
    <p:sldId id="291" r:id="rId6"/>
    <p:sldId id="292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4660"/>
  </p:normalViewPr>
  <p:slideViewPr>
    <p:cSldViewPr>
      <p:cViewPr varScale="1">
        <p:scale>
          <a:sx n="67" d="100"/>
          <a:sy n="67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D4F6-7BB4-4937-88C5-8A0F2FB47395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8BFE-3EA6-4380-AA3E-E974F91CE5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2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B210C-D67C-429F-A7C0-B57BA346F33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A n t r o p o l o g </a:t>
            </a:r>
            <a:r>
              <a:rPr lang="en-US" sz="6000" dirty="0" err="1" smtClean="0">
                <a:latin typeface="Algerian" pitchFamily="82" charset="0"/>
              </a:rPr>
              <a:t>i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09800" y="4495800"/>
            <a:ext cx="7620000" cy="16002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latin typeface="Broadway" pitchFamily="82" charset="0"/>
              </a:rPr>
              <a:t>Pertemuan</a:t>
            </a:r>
            <a:r>
              <a:rPr lang="en-US" sz="2800" b="1" dirty="0" smtClean="0">
                <a:latin typeface="Broadway" pitchFamily="82" charset="0"/>
              </a:rPr>
              <a:t> ke-4</a:t>
            </a:r>
          </a:p>
          <a:p>
            <a:pPr algn="r"/>
            <a:r>
              <a:rPr lang="en-US" sz="4400" b="1" dirty="0" smtClean="0">
                <a:latin typeface="Broadway" pitchFamily="82" charset="0"/>
              </a:rPr>
              <a:t>KEPRIBADIAN</a:t>
            </a:r>
            <a:endParaRPr lang="en-US" sz="4400" dirty="0">
              <a:latin typeface="Broadway" pitchFamily="8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-1143000"/>
            <a:ext cx="7498080" cy="1143000"/>
          </a:xfrm>
        </p:spPr>
        <p:txBody>
          <a:bodyPr>
            <a:normAutofit/>
          </a:bodyPr>
          <a:lstStyle/>
          <a:p>
            <a:pPr lvl="0" algn="r"/>
            <a:r>
              <a:rPr lang="en-US" b="1" dirty="0" err="1" smtClean="0">
                <a:latin typeface="Broadway" pitchFamily="82" charset="0"/>
              </a:rPr>
              <a:t>Definisi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Kepribadian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419600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unsur</a:t>
            </a:r>
            <a:r>
              <a:rPr lang="en-US" sz="3600" dirty="0" smtClean="0"/>
              <a:t> </a:t>
            </a:r>
            <a:r>
              <a:rPr lang="en-US" sz="3600" dirty="0" err="1" smtClean="0"/>
              <a:t>akal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jiwa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tingkah</a:t>
            </a:r>
            <a:r>
              <a:rPr lang="en-US" sz="3600" dirty="0" smtClean="0"/>
              <a:t> </a:t>
            </a:r>
            <a:r>
              <a:rPr lang="en-US" sz="3600" dirty="0" err="1" smtClean="0"/>
              <a:t>laku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tindakan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tiap-tiap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.</a:t>
            </a:r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kelakuan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Homo Sapiens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jiwanya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884238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b="1" dirty="0" err="1" smtClean="0">
                <a:latin typeface="Broadway" pitchFamily="82" charset="0"/>
              </a:rPr>
              <a:t>Unsur-unsur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kepribadian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4488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1)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Pengetahuan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Terdapat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5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unsur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pengetahuan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seorang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individu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a)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Persepsi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penggambaran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b) A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Persepsi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c)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Pengamatan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d)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Konsep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e)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Fantasi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7866888" cy="5638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2)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Perasaan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kesadaran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pengaruh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pengetahuannya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dinilai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positif-negatif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a)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Perasaan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positif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b)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Perasaan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negatif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keinginan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juga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menjadi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besar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menjadi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perasaan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keras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biasanya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5">
                    <a:lumMod val="50000"/>
                  </a:schemeClr>
                </a:solidFill>
              </a:rPr>
              <a:t>emosi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790688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3)</a:t>
            </a:r>
            <a:r>
              <a:rPr lang="en-US" b="1" dirty="0" err="1" smtClean="0"/>
              <a:t>Dorongan</a:t>
            </a:r>
            <a:r>
              <a:rPr lang="en-US" b="1" dirty="0" smtClean="0"/>
              <a:t> </a:t>
            </a:r>
            <a:r>
              <a:rPr lang="en-US" b="1" dirty="0" err="1" smtClean="0"/>
              <a:t>naluri</a:t>
            </a:r>
            <a:endParaRPr lang="en-US" b="1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sex</a:t>
            </a:r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bergaul</a:t>
            </a:r>
            <a:r>
              <a:rPr lang="en-US" dirty="0" smtClean="0"/>
              <a:t>/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sesamanya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berbakti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/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0"/>
            <a:ext cx="749808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Broadway" pitchFamily="82" charset="0"/>
              </a:rPr>
              <a:t>Ragam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Kepribadian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90800"/>
            <a:ext cx="7498080" cy="3048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Kepribadian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individu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Kepribadian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umum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6600" dirty="0" err="1" smtClean="0">
                <a:latin typeface="Broadway" pitchFamily="82" charset="0"/>
              </a:rPr>
              <a:t>Sekian</a:t>
            </a:r>
            <a:r>
              <a:rPr lang="en-US" sz="6600" dirty="0" smtClean="0">
                <a:latin typeface="Broadway" pitchFamily="82" charset="0"/>
              </a:rPr>
              <a:t> </a:t>
            </a:r>
          </a:p>
          <a:p>
            <a:pPr algn="r">
              <a:buNone/>
            </a:pPr>
            <a:endParaRPr lang="en-US" sz="6600" dirty="0" smtClean="0">
              <a:latin typeface="Broadway" pitchFamily="82" charset="0"/>
            </a:endParaRPr>
          </a:p>
          <a:p>
            <a:pPr algn="r">
              <a:buNone/>
            </a:pPr>
            <a:r>
              <a:rPr lang="en-US" sz="6600" dirty="0" smtClean="0">
                <a:latin typeface="Broadway" pitchFamily="82" charset="0"/>
              </a:rPr>
              <a:t>&amp; </a:t>
            </a:r>
          </a:p>
          <a:p>
            <a:pPr algn="r">
              <a:buNone/>
            </a:pPr>
            <a:endParaRPr lang="en-US" sz="6600" dirty="0" smtClean="0">
              <a:latin typeface="Broadway" pitchFamily="82" charset="0"/>
            </a:endParaRPr>
          </a:p>
          <a:p>
            <a:pPr algn="r">
              <a:buNone/>
            </a:pPr>
            <a:r>
              <a:rPr lang="en-US" sz="6600" dirty="0" err="1" smtClean="0">
                <a:latin typeface="Broadway" pitchFamily="82" charset="0"/>
              </a:rPr>
              <a:t>Terima</a:t>
            </a:r>
            <a:r>
              <a:rPr lang="en-US" sz="6600" dirty="0" smtClean="0">
                <a:latin typeface="Broadway" pitchFamily="82" charset="0"/>
              </a:rPr>
              <a:t> </a:t>
            </a:r>
            <a:r>
              <a:rPr lang="en-US" sz="6600" dirty="0" err="1" smtClean="0">
                <a:latin typeface="Broadway" pitchFamily="82" charset="0"/>
              </a:rPr>
              <a:t>kasih</a:t>
            </a:r>
            <a:endParaRPr lang="en-US" sz="6600" dirty="0">
              <a:latin typeface="Broadway" pitchFamily="82" charset="0"/>
            </a:endParaRPr>
          </a:p>
        </p:txBody>
      </p:sp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4419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156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Broadway</vt:lpstr>
      <vt:lpstr>Calibri</vt:lpstr>
      <vt:lpstr>Gill Sans MT</vt:lpstr>
      <vt:lpstr>Verdana</vt:lpstr>
      <vt:lpstr>Wingdings 2</vt:lpstr>
      <vt:lpstr>Solstice</vt:lpstr>
      <vt:lpstr>A n t r o p o l o g i</vt:lpstr>
      <vt:lpstr>Definisi Kepribadian</vt:lpstr>
      <vt:lpstr>Unsur-unsur kepribadian</vt:lpstr>
      <vt:lpstr>PowerPoint Presentation</vt:lpstr>
      <vt:lpstr>PowerPoint Presentation</vt:lpstr>
      <vt:lpstr>Ragam Kepribadian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KEBUDAYAAN</dc:title>
  <dc:creator>Universitas Komputer Indonesia</dc:creator>
  <cp:lastModifiedBy>V5V5Aspire</cp:lastModifiedBy>
  <cp:revision>47</cp:revision>
  <dcterms:created xsi:type="dcterms:W3CDTF">2009-12-01T12:25:09Z</dcterms:created>
  <dcterms:modified xsi:type="dcterms:W3CDTF">2016-03-16T01:30:28Z</dcterms:modified>
</cp:coreProperties>
</file>