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5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8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9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3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66E4-70BE-4579-AC22-463E59A0E75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02C5-8142-477B-B0B6-16A06634B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6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93194"/>
            <a:ext cx="9144000" cy="3364606"/>
          </a:xfrm>
        </p:spPr>
        <p:txBody>
          <a:bodyPr>
            <a:normAutofit/>
          </a:bodyPr>
          <a:lstStyle/>
          <a:p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teknologi</a:t>
            </a:r>
            <a:r>
              <a:rPr lang="en-US" sz="4000" dirty="0"/>
              <a:t> </a:t>
            </a:r>
            <a:r>
              <a:rPr lang="en-US" sz="4000" dirty="0" err="1" smtClean="0"/>
              <a:t>Pemerintahan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err="1"/>
              <a:t>Taliziduhu</a:t>
            </a:r>
            <a:r>
              <a:rPr lang="en-US" dirty="0"/>
              <a:t> </a:t>
            </a:r>
            <a:r>
              <a:rPr lang="en-US" dirty="0" err="1"/>
              <a:t>Ndraha</a:t>
            </a:r>
            <a:r>
              <a:rPr lang="en-US" dirty="0"/>
              <a:t>. 2011. </a:t>
            </a:r>
            <a:r>
              <a:rPr lang="en-US" dirty="0" err="1"/>
              <a:t>Kybernology</a:t>
            </a:r>
            <a:r>
              <a:rPr lang="en-US" dirty="0"/>
              <a:t>: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Jakarta</a:t>
            </a:r>
            <a:r>
              <a:rPr lang="en-US" dirty="0"/>
              <a:t>: </a:t>
            </a:r>
            <a:r>
              <a:rPr lang="en-US" dirty="0" err="1"/>
              <a:t>Rineka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ajian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mengartikulasikan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/>
          <a:lstStyle/>
          <a:p>
            <a:r>
              <a:rPr lang="en-US" dirty="0" err="1"/>
              <a:t>Reaseach</a:t>
            </a:r>
            <a:r>
              <a:rPr lang="en-US" dirty="0"/>
              <a:t> and development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AF.White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Ndraha</a:t>
            </a:r>
            <a:r>
              <a:rPr lang="en-US" dirty="0"/>
              <a:t>, 2011), </a:t>
            </a:r>
          </a:p>
          <a:p>
            <a:pPr marL="0" indent="0">
              <a:buNone/>
            </a:pPr>
            <a:r>
              <a:rPr lang="en-US" dirty="0"/>
              <a:t>RESEACH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INVENTION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DEVELOPMENT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INNOVATION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Menurut</a:t>
            </a:r>
            <a:r>
              <a:rPr lang="en-US" dirty="0"/>
              <a:t> White,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proses </a:t>
            </a:r>
            <a:r>
              <a:rPr lang="en-US" dirty="0" err="1"/>
              <a:t>pembangunan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electronic government.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Hubungan</a:t>
            </a:r>
            <a:r>
              <a:rPr lang="en-US" dirty="0"/>
              <a:t> E-</a:t>
            </a:r>
            <a:r>
              <a:rPr lang="en-US" dirty="0" err="1"/>
              <a:t>gov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GG :</a:t>
            </a:r>
          </a:p>
          <a:p>
            <a:r>
              <a:rPr lang="en-US" dirty="0" err="1"/>
              <a:t>Dikemukakan</a:t>
            </a:r>
            <a:r>
              <a:rPr lang="en-US" dirty="0"/>
              <a:t> Holmes (2011), </a:t>
            </a:r>
          </a:p>
          <a:p>
            <a:r>
              <a:rPr lang="en-US" dirty="0"/>
              <a:t>Part one: the ABCs of </a:t>
            </a:r>
            <a:r>
              <a:rPr lang="en-US" dirty="0" err="1"/>
              <a:t>eGovernment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Getting from A to C: administration to Citizen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Getting from A to B: administration to Business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Getting from A </a:t>
            </a:r>
            <a:r>
              <a:rPr lang="en-US"/>
              <a:t>to </a:t>
            </a:r>
            <a:r>
              <a:rPr lang="en-US" smtClean="0"/>
              <a:t>A: </a:t>
            </a:r>
            <a:r>
              <a:rPr lang="en-US" dirty="0"/>
              <a:t>administration to administration</a:t>
            </a:r>
          </a:p>
          <a:p>
            <a:r>
              <a:rPr lang="en-US" dirty="0"/>
              <a:t>ABC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sokoguru</a:t>
            </a:r>
            <a:r>
              <a:rPr lang="en-US" dirty="0"/>
              <a:t> GG,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civil,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endParaRPr lang="en-US" dirty="0"/>
          </a:p>
          <a:p>
            <a:pPr lvl="0"/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; </a:t>
            </a:r>
            <a:r>
              <a:rPr lang="en-US" dirty="0" err="1"/>
              <a:t>legalitas</a:t>
            </a:r>
            <a:r>
              <a:rPr lang="en-US" dirty="0"/>
              <a:t> proses,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eGov</a:t>
            </a:r>
            <a:endParaRPr lang="en-US" dirty="0"/>
          </a:p>
          <a:p>
            <a:pPr lvl="0"/>
            <a:r>
              <a:rPr lang="en-US" dirty="0" err="1"/>
              <a:t>Keamanan</a:t>
            </a:r>
            <a:r>
              <a:rPr lang="en-US" dirty="0"/>
              <a:t> ;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, cybercrime</a:t>
            </a:r>
          </a:p>
          <a:p>
            <a:pPr lvl="0"/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; smart communities</a:t>
            </a:r>
          </a:p>
          <a:p>
            <a:pPr lvl="0"/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;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en-US" dirty="0"/>
          </a:p>
          <a:p>
            <a:pPr lvl="0"/>
            <a:r>
              <a:rPr lang="en-US" dirty="0" err="1"/>
              <a:t>Cyberdemokracy</a:t>
            </a:r>
            <a:r>
              <a:rPr lang="en-US" dirty="0"/>
              <a:t>; </a:t>
            </a:r>
            <a:r>
              <a:rPr lang="en-US" dirty="0" err="1"/>
              <a:t>elektronik</a:t>
            </a:r>
            <a:r>
              <a:rPr lang="en-US" dirty="0"/>
              <a:t> suffrage,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internet</a:t>
            </a:r>
          </a:p>
          <a:p>
            <a:pPr lvl="0"/>
            <a:r>
              <a:rPr lang="en-US" dirty="0"/>
              <a:t>Public policy; taming the wild web, </a:t>
            </a:r>
            <a:r>
              <a:rPr lang="en-US" dirty="0" err="1"/>
              <a:t>pengamanan</a:t>
            </a:r>
            <a:r>
              <a:rPr lang="en-US" dirty="0"/>
              <a:t> </a:t>
            </a:r>
            <a:r>
              <a:rPr lang="en-US" dirty="0" err="1"/>
              <a:t>eGov</a:t>
            </a:r>
            <a:endParaRPr lang="en-US" dirty="0"/>
          </a:p>
          <a:p>
            <a:pPr lvl="0"/>
            <a:r>
              <a:rPr lang="en-US" dirty="0"/>
              <a:t>Universal access; spreading the web </a:t>
            </a:r>
            <a:r>
              <a:rPr lang="en-US" dirty="0" err="1"/>
              <a:t>wordwide</a:t>
            </a:r>
            <a:r>
              <a:rPr lang="en-US" dirty="0"/>
              <a:t>,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eGov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V5V5Aspire</dc:creator>
  <cp:lastModifiedBy>V5V5Aspire</cp:lastModifiedBy>
  <cp:revision>5</cp:revision>
  <dcterms:created xsi:type="dcterms:W3CDTF">2014-10-14T03:46:56Z</dcterms:created>
  <dcterms:modified xsi:type="dcterms:W3CDTF">2014-10-15T04:29:04Z</dcterms:modified>
</cp:coreProperties>
</file>