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592EA-A73E-4DCB-A6F9-B131430BEC17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7E029-4899-4D83-94BF-D225521C14B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592EA-A73E-4DCB-A6F9-B131430BEC17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7E029-4899-4D83-94BF-D225521C14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592EA-A73E-4DCB-A6F9-B131430BEC17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7E029-4899-4D83-94BF-D225521C14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592EA-A73E-4DCB-A6F9-B131430BEC17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7E029-4899-4D83-94BF-D225521C14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592EA-A73E-4DCB-A6F9-B131430BEC17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7E029-4899-4D83-94BF-D225521C14B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592EA-A73E-4DCB-A6F9-B131430BEC17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7E029-4899-4D83-94BF-D225521C14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592EA-A73E-4DCB-A6F9-B131430BEC17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7E029-4899-4D83-94BF-D225521C14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592EA-A73E-4DCB-A6F9-B131430BEC17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7E029-4899-4D83-94BF-D225521C14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592EA-A73E-4DCB-A6F9-B131430BEC17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7E029-4899-4D83-94BF-D225521C14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592EA-A73E-4DCB-A6F9-B131430BEC17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7E029-4899-4D83-94BF-D225521C14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592EA-A73E-4DCB-A6F9-B131430BEC17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E37E029-4899-4D83-94BF-D225521C14B0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BA592EA-A73E-4DCB-A6F9-B131430BEC17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E37E029-4899-4D83-94BF-D225521C14B0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SISTEM HUKUM DI DUNIA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HETTY HASSANAH</a:t>
            </a:r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1347046"/>
          </a:xfrm>
        </p:spPr>
        <p:txBody>
          <a:bodyPr>
            <a:normAutofit fontScale="90000"/>
          </a:bodyPr>
          <a:lstStyle/>
          <a:p>
            <a:r>
              <a:rPr lang="en-US" b="1" dirty="0" err="1" smtClean="0"/>
              <a:t>Sistem</a:t>
            </a:r>
            <a:r>
              <a:rPr lang="en-US" b="1" dirty="0" smtClean="0"/>
              <a:t> </a:t>
            </a:r>
            <a:r>
              <a:rPr lang="en-US" b="1" dirty="0" err="1" smtClean="0"/>
              <a:t>Peradilan</a:t>
            </a:r>
            <a:r>
              <a:rPr lang="en-US" b="1" dirty="0" smtClean="0"/>
              <a:t> Common Law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Tx/>
              <a:buChar char="-"/>
            </a:pPr>
            <a:r>
              <a:rPr lang="en-US" dirty="0" err="1" smtClean="0"/>
              <a:t>Menganut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Juri</a:t>
            </a:r>
            <a:r>
              <a:rPr lang="en-US" dirty="0" smtClean="0"/>
              <a:t> 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a</a:t>
            </a:r>
            <a:r>
              <a:rPr lang="en-US" dirty="0" smtClean="0"/>
              <a:t>. Hakim </a:t>
            </a:r>
            <a:r>
              <a:rPr lang="en-US" dirty="0" err="1" smtClean="0"/>
              <a:t>memeriksa</a:t>
            </a:r>
            <a:r>
              <a:rPr lang="en-US" dirty="0" smtClean="0"/>
              <a:t> &amp; </a:t>
            </a:r>
            <a:r>
              <a:rPr lang="en-US" dirty="0" err="1" smtClean="0"/>
              <a:t>memutus</a:t>
            </a:r>
            <a:r>
              <a:rPr lang="en-US" dirty="0" smtClean="0"/>
              <a:t> </a:t>
            </a:r>
            <a:r>
              <a:rPr lang="en-US" dirty="0" err="1" smtClean="0"/>
              <a:t>hukumnya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b</a:t>
            </a:r>
            <a:r>
              <a:rPr lang="en-US" dirty="0" smtClean="0"/>
              <a:t>. </a:t>
            </a:r>
            <a:r>
              <a:rPr lang="en-US" dirty="0" err="1" smtClean="0"/>
              <a:t>Juri</a:t>
            </a:r>
            <a:r>
              <a:rPr lang="en-US" dirty="0" smtClean="0"/>
              <a:t> </a:t>
            </a:r>
            <a:r>
              <a:rPr lang="en-US" dirty="0" err="1" smtClean="0"/>
              <a:t>memeriksa</a:t>
            </a:r>
            <a:r>
              <a:rPr lang="en-US" dirty="0" smtClean="0"/>
              <a:t> </a:t>
            </a:r>
            <a:r>
              <a:rPr lang="en-US" dirty="0" err="1" smtClean="0"/>
              <a:t>kasus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menetapkanbersalah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c</a:t>
            </a:r>
            <a:r>
              <a:rPr lang="en-US" dirty="0" smtClean="0"/>
              <a:t>. </a:t>
            </a:r>
            <a:r>
              <a:rPr lang="en-US" dirty="0" err="1" smtClean="0"/>
              <a:t>Berjumlah</a:t>
            </a:r>
            <a:r>
              <a:rPr lang="en-US" dirty="0" smtClean="0"/>
              <a:t> 8 – 10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wargasetempat</a:t>
            </a:r>
            <a:r>
              <a:rPr lang="en-US" dirty="0" smtClean="0"/>
              <a:t>, </a:t>
            </a: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ahli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.</a:t>
            </a:r>
          </a:p>
          <a:p>
            <a:pPr>
              <a:buFontTx/>
              <a:buChar char="-"/>
            </a:pPr>
            <a:r>
              <a:rPr lang="en-US" dirty="0" smtClean="0"/>
              <a:t>Hakim </a:t>
            </a:r>
            <a:r>
              <a:rPr lang="en-US" dirty="0" err="1" smtClean="0"/>
              <a:t>terikat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asas</a:t>
            </a:r>
            <a:r>
              <a:rPr lang="en-US" dirty="0" smtClean="0"/>
              <a:t> </a:t>
            </a:r>
            <a:r>
              <a:rPr lang="en-US" dirty="0" err="1" smtClean="0"/>
              <a:t>presedent</a:t>
            </a:r>
            <a:r>
              <a:rPr lang="en-US" dirty="0" smtClean="0"/>
              <a:t> (stare </a:t>
            </a:r>
            <a:r>
              <a:rPr lang="en-US" dirty="0" err="1" smtClean="0"/>
              <a:t>decisis</a:t>
            </a:r>
            <a:r>
              <a:rPr lang="en-US" dirty="0" smtClean="0"/>
              <a:t>).</a:t>
            </a:r>
          </a:p>
          <a:p>
            <a:pPr>
              <a:buFontTx/>
              <a:buChar char="-"/>
            </a:pP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menalaran</a:t>
            </a:r>
            <a:r>
              <a:rPr lang="en-US" dirty="0" smtClean="0"/>
              <a:t> </a:t>
            </a:r>
            <a:r>
              <a:rPr lang="en-US" dirty="0" err="1" smtClean="0"/>
              <a:t>induktif</a:t>
            </a:r>
            <a:r>
              <a:rPr lang="en-US" dirty="0" smtClean="0"/>
              <a:t> (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inkonkreto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presedent</a:t>
            </a:r>
            <a:r>
              <a:rPr lang="en-US" dirty="0" smtClean="0"/>
              <a:t>)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analogi</a:t>
            </a:r>
            <a:r>
              <a:rPr lang="en-US" dirty="0" smtClean="0"/>
              <a:t>.</a:t>
            </a:r>
          </a:p>
          <a:p>
            <a:pPr>
              <a:buFontTx/>
              <a:buChar char="-"/>
            </a:pPr>
            <a:r>
              <a:rPr lang="en-US" dirty="0" err="1" smtClean="0"/>
              <a:t>Menganut</a:t>
            </a:r>
            <a:r>
              <a:rPr lang="en-US" dirty="0" smtClean="0"/>
              <a:t> </a:t>
            </a:r>
            <a:r>
              <a:rPr lang="en-US" dirty="0" smtClean="0"/>
              <a:t>adversary system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perkara</a:t>
            </a:r>
            <a:r>
              <a:rPr lang="en-US" dirty="0" smtClean="0"/>
              <a:t> </a:t>
            </a:r>
            <a:r>
              <a:rPr lang="en-US" dirty="0" err="1" smtClean="0"/>
              <a:t>perdata</a:t>
            </a:r>
            <a:r>
              <a:rPr lang="en-US" dirty="0" smtClean="0"/>
              <a:t> </a:t>
            </a:r>
            <a:r>
              <a:rPr lang="en-US" dirty="0" err="1" smtClean="0"/>
              <a:t>maupun</a:t>
            </a:r>
            <a:r>
              <a:rPr lang="en-US" dirty="0" smtClean="0"/>
              <a:t> </a:t>
            </a:r>
            <a:r>
              <a:rPr lang="en-US" dirty="0" err="1" smtClean="0"/>
              <a:t>pidana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Di </a:t>
            </a:r>
            <a:r>
              <a:rPr lang="en-US" dirty="0" err="1" smtClean="0"/>
              <a:t>Dunia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4000" dirty="0" smtClean="0"/>
              <a:t>A. </a:t>
            </a:r>
            <a:r>
              <a:rPr lang="en-US" sz="4000" dirty="0" err="1" smtClean="0"/>
              <a:t>Sistem</a:t>
            </a:r>
            <a:r>
              <a:rPr lang="en-US" sz="4000" dirty="0" smtClean="0"/>
              <a:t> </a:t>
            </a:r>
            <a:r>
              <a:rPr lang="en-US" sz="4000" dirty="0" err="1" smtClean="0"/>
              <a:t>hukum</a:t>
            </a:r>
            <a:r>
              <a:rPr lang="en-US" sz="4000" dirty="0" smtClean="0"/>
              <a:t> </a:t>
            </a:r>
            <a:r>
              <a:rPr lang="en-US" sz="4000" dirty="0" err="1" smtClean="0"/>
              <a:t>Eropa</a:t>
            </a:r>
            <a:r>
              <a:rPr lang="en-US" sz="4000" dirty="0" smtClean="0"/>
              <a:t> </a:t>
            </a:r>
            <a:r>
              <a:rPr lang="en-US" sz="4000" dirty="0" err="1" smtClean="0"/>
              <a:t>kontinental</a:t>
            </a:r>
            <a:r>
              <a:rPr lang="en-US" sz="4000" dirty="0" smtClean="0"/>
              <a:t> (civil law system</a:t>
            </a:r>
            <a:r>
              <a:rPr lang="en-US" sz="4000" dirty="0" smtClean="0"/>
              <a:t>)</a:t>
            </a:r>
          </a:p>
          <a:p>
            <a:pPr>
              <a:buNone/>
            </a:pPr>
            <a:r>
              <a:rPr lang="en-US" sz="4000" dirty="0" smtClean="0"/>
              <a:t>B. </a:t>
            </a:r>
            <a:r>
              <a:rPr lang="en-US" sz="4000" dirty="0" err="1" smtClean="0"/>
              <a:t>Sistem</a:t>
            </a:r>
            <a:r>
              <a:rPr lang="en-US" sz="4000" dirty="0" smtClean="0"/>
              <a:t> </a:t>
            </a:r>
            <a:r>
              <a:rPr lang="en-US" sz="4000" dirty="0" err="1" smtClean="0"/>
              <a:t>hukum</a:t>
            </a:r>
            <a:r>
              <a:rPr lang="en-US" sz="4000" dirty="0" smtClean="0"/>
              <a:t> Anglo Saxon (common law system)</a:t>
            </a:r>
            <a:endParaRPr lang="en-US" sz="4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Civil Law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Berkembang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Eropa</a:t>
            </a:r>
            <a:r>
              <a:rPr lang="en-US" dirty="0" smtClean="0"/>
              <a:t> </a:t>
            </a:r>
            <a:r>
              <a:rPr lang="en-US" dirty="0" err="1" smtClean="0"/>
              <a:t>Daratan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Jerman</a:t>
            </a:r>
            <a:r>
              <a:rPr lang="en-US" dirty="0" smtClean="0"/>
              <a:t>, </a:t>
            </a:r>
            <a:r>
              <a:rPr lang="en-US" dirty="0" err="1" smtClean="0"/>
              <a:t>Perancis</a:t>
            </a:r>
            <a:r>
              <a:rPr lang="en-US" dirty="0" smtClean="0"/>
              <a:t>, </a:t>
            </a:r>
            <a:r>
              <a:rPr lang="en-US" dirty="0" err="1" smtClean="0"/>
              <a:t>Belanda</a:t>
            </a:r>
            <a:r>
              <a:rPr lang="en-US" dirty="0" smtClean="0"/>
              <a:t>, Italia, </a:t>
            </a:r>
            <a:r>
              <a:rPr lang="en-US" dirty="0" err="1" smtClean="0"/>
              <a:t>Amerika</a:t>
            </a:r>
            <a:r>
              <a:rPr lang="en-US" dirty="0" smtClean="0"/>
              <a:t> Latin, </a:t>
            </a:r>
            <a:r>
              <a:rPr lang="en-US" dirty="0" err="1" smtClean="0"/>
              <a:t>Jepang</a:t>
            </a:r>
            <a:r>
              <a:rPr lang="en-US" dirty="0" smtClean="0"/>
              <a:t>, Thailand,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Indonesia.Civil</a:t>
            </a:r>
            <a:r>
              <a:rPr lang="en-US" dirty="0" smtClean="0"/>
              <a:t> law system </a:t>
            </a:r>
            <a:r>
              <a:rPr lang="en-US" dirty="0" err="1" smtClean="0"/>
              <a:t>mengutamakan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tertulis</a:t>
            </a:r>
            <a:r>
              <a:rPr lang="en-US" dirty="0" smtClean="0"/>
              <a:t>,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kodifikasi</a:t>
            </a:r>
            <a:r>
              <a:rPr lang="en-US" dirty="0" smtClean="0"/>
              <a:t> (codified law).</a:t>
            </a:r>
            <a:r>
              <a:rPr lang="en-US" dirty="0" err="1" smtClean="0"/>
              <a:t>Kodifikasi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kumpulan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kaidah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yang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masa</a:t>
            </a:r>
            <a:r>
              <a:rPr lang="en-US" dirty="0" smtClean="0"/>
              <a:t> </a:t>
            </a:r>
            <a:r>
              <a:rPr lang="en-US" dirty="0" err="1" smtClean="0"/>
              <a:t>Justinianus</a:t>
            </a:r>
            <a:r>
              <a:rPr lang="en-US" dirty="0" smtClean="0"/>
              <a:t> yang </a:t>
            </a:r>
            <a:r>
              <a:rPr lang="en-US" dirty="0" err="1" smtClean="0"/>
              <a:t>disebut</a:t>
            </a:r>
            <a:r>
              <a:rPr lang="en-US" dirty="0" smtClean="0"/>
              <a:t> Corpus </a:t>
            </a:r>
            <a:r>
              <a:rPr lang="en-US" dirty="0" err="1" smtClean="0"/>
              <a:t>Juris</a:t>
            </a:r>
            <a:r>
              <a:rPr lang="en-US" dirty="0" smtClean="0"/>
              <a:t> </a:t>
            </a:r>
            <a:r>
              <a:rPr lang="en-US" dirty="0" err="1" smtClean="0"/>
              <a:t>Civilis.Hukum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luar</a:t>
            </a:r>
            <a:r>
              <a:rPr lang="en-US" dirty="0" smtClean="0"/>
              <a:t> </a:t>
            </a:r>
            <a:r>
              <a:rPr lang="en-US" dirty="0" err="1" smtClean="0"/>
              <a:t>kodifikasi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mengikat</a:t>
            </a:r>
            <a:r>
              <a:rPr lang="en-US" dirty="0" smtClean="0"/>
              <a:t> </a:t>
            </a:r>
            <a:r>
              <a:rPr lang="en-US" dirty="0" err="1" smtClean="0"/>
              <a:t>kecuali</a:t>
            </a:r>
            <a:r>
              <a:rPr lang="en-US" dirty="0" smtClean="0"/>
              <a:t> </a:t>
            </a:r>
            <a:r>
              <a:rPr lang="en-US" dirty="0" err="1" smtClean="0"/>
              <a:t>dikehendaki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penguasa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Bagian-Bagian</a:t>
            </a:r>
            <a:r>
              <a:rPr lang="en-US" dirty="0" smtClean="0"/>
              <a:t> Civil Law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1.	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Publik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a</a:t>
            </a:r>
            <a:r>
              <a:rPr lang="en-US" dirty="0" smtClean="0"/>
              <a:t>. </a:t>
            </a:r>
            <a:r>
              <a:rPr lang="en-US" dirty="0" err="1" smtClean="0"/>
              <a:t>Hukum</a:t>
            </a:r>
            <a:r>
              <a:rPr lang="en-US" dirty="0" smtClean="0"/>
              <a:t> Tata </a:t>
            </a:r>
            <a:r>
              <a:rPr lang="en-US" dirty="0" smtClean="0"/>
              <a:t>Negara</a:t>
            </a:r>
          </a:p>
          <a:p>
            <a:pPr>
              <a:buNone/>
            </a:pPr>
            <a:r>
              <a:rPr lang="en-US" dirty="0" smtClean="0"/>
              <a:t>	b</a:t>
            </a:r>
            <a:r>
              <a:rPr lang="en-US" dirty="0" smtClean="0"/>
              <a:t>.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Administrasi</a:t>
            </a:r>
            <a:r>
              <a:rPr lang="en-US" dirty="0" smtClean="0"/>
              <a:t> </a:t>
            </a:r>
            <a:r>
              <a:rPr lang="en-US" dirty="0" smtClean="0"/>
              <a:t>Negara</a:t>
            </a:r>
          </a:p>
          <a:p>
            <a:pPr>
              <a:buNone/>
            </a:pPr>
            <a:r>
              <a:rPr lang="en-US" dirty="0" smtClean="0"/>
              <a:t>	c</a:t>
            </a:r>
            <a:r>
              <a:rPr lang="en-US" dirty="0" smtClean="0"/>
              <a:t>.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Pidana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2.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Privat</a:t>
            </a: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 </a:t>
            </a:r>
            <a:r>
              <a:rPr lang="en-US" dirty="0" smtClean="0"/>
              <a:t>   a</a:t>
            </a:r>
            <a:r>
              <a:rPr lang="en-US" dirty="0" smtClean="0"/>
              <a:t>.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Perdata</a:t>
            </a:r>
            <a:r>
              <a:rPr lang="en-US" dirty="0" smtClean="0"/>
              <a:t> (</a:t>
            </a:r>
            <a:r>
              <a:rPr lang="en-US" dirty="0" err="1" smtClean="0"/>
              <a:t>Sipil</a:t>
            </a:r>
            <a:r>
              <a:rPr lang="en-US" dirty="0" smtClean="0"/>
              <a:t>)</a:t>
            </a:r>
          </a:p>
          <a:p>
            <a:pPr marL="514350" indent="-514350">
              <a:buNone/>
            </a:pPr>
            <a:r>
              <a:rPr lang="en-US" dirty="0" smtClean="0"/>
              <a:t> </a:t>
            </a:r>
            <a:r>
              <a:rPr lang="en-US" dirty="0" smtClean="0"/>
              <a:t>   b</a:t>
            </a:r>
            <a:r>
              <a:rPr lang="en-US" dirty="0" smtClean="0"/>
              <a:t>.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Dagang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Civil Law System Di Indonesia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3600" dirty="0" smtClean="0"/>
          </a:p>
          <a:p>
            <a:pPr>
              <a:buNone/>
            </a:pPr>
            <a:r>
              <a:rPr lang="en-US" sz="3600" dirty="0" smtClean="0"/>
              <a:t>	</a:t>
            </a:r>
            <a:r>
              <a:rPr lang="en-US" sz="3600" dirty="0" err="1" smtClean="0"/>
              <a:t>Berdasarkan</a:t>
            </a:r>
            <a:r>
              <a:rPr lang="en-US" sz="3600" dirty="0" smtClean="0"/>
              <a:t> </a:t>
            </a:r>
            <a:r>
              <a:rPr lang="en-US" sz="3600" dirty="0" err="1" smtClean="0"/>
              <a:t>asas</a:t>
            </a:r>
            <a:r>
              <a:rPr lang="en-US" sz="3600" dirty="0" smtClean="0"/>
              <a:t> </a:t>
            </a:r>
            <a:r>
              <a:rPr lang="en-US" sz="3600" dirty="0" err="1" smtClean="0"/>
              <a:t>konkordansiAkibat</a:t>
            </a:r>
            <a:r>
              <a:rPr lang="en-US" sz="3600" dirty="0" smtClean="0"/>
              <a:t> </a:t>
            </a:r>
            <a:r>
              <a:rPr lang="en-US" sz="3600" dirty="0" err="1" smtClean="0"/>
              <a:t>perkembangan</a:t>
            </a:r>
            <a:r>
              <a:rPr lang="en-US" sz="3600" dirty="0" smtClean="0"/>
              <a:t> </a:t>
            </a:r>
            <a:r>
              <a:rPr lang="en-US" sz="3600" dirty="0" err="1" smtClean="0"/>
              <a:t>sosial</a:t>
            </a:r>
            <a:r>
              <a:rPr lang="en-US" sz="3600" dirty="0" smtClean="0"/>
              <a:t> </a:t>
            </a:r>
            <a:r>
              <a:rPr lang="en-US" sz="3600" dirty="0" err="1" smtClean="0"/>
              <a:t>politik</a:t>
            </a:r>
            <a:r>
              <a:rPr lang="en-US" sz="3600" dirty="0" smtClean="0"/>
              <a:t>, common law system </a:t>
            </a:r>
            <a:r>
              <a:rPr lang="en-US" sz="3600" dirty="0" err="1" smtClean="0"/>
              <a:t>juga</a:t>
            </a:r>
            <a:r>
              <a:rPr lang="en-US" sz="3600" dirty="0" smtClean="0"/>
              <a:t> </a:t>
            </a:r>
            <a:r>
              <a:rPr lang="en-US" sz="3600" dirty="0" err="1" smtClean="0"/>
              <a:t>diadopsi</a:t>
            </a:r>
            <a:r>
              <a:rPr lang="en-US" sz="3600" dirty="0" smtClean="0"/>
              <a:t> </a:t>
            </a:r>
            <a:r>
              <a:rPr lang="en-US" sz="3600" dirty="0" err="1" smtClean="0"/>
              <a:t>dalam</a:t>
            </a:r>
            <a:r>
              <a:rPr lang="en-US" sz="3600" dirty="0" smtClean="0"/>
              <a:t> </a:t>
            </a:r>
            <a:r>
              <a:rPr lang="en-US" sz="3600" dirty="0" err="1" smtClean="0"/>
              <a:t>sistem</a:t>
            </a:r>
            <a:r>
              <a:rPr lang="en-US" sz="3600" dirty="0" smtClean="0"/>
              <a:t> </a:t>
            </a:r>
            <a:r>
              <a:rPr lang="en-US" sz="3600" dirty="0" err="1" smtClean="0"/>
              <a:t>hukum</a:t>
            </a:r>
            <a:r>
              <a:rPr lang="en-US" sz="3600" dirty="0" smtClean="0"/>
              <a:t> Indonesia.</a:t>
            </a:r>
            <a:endParaRPr lang="en-US" sz="36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Commond</a:t>
            </a:r>
            <a:r>
              <a:rPr lang="en-US" dirty="0" smtClean="0"/>
              <a:t> Law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sz="2800" dirty="0" err="1" smtClean="0"/>
              <a:t>Berasal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Inggris</a:t>
            </a:r>
            <a:r>
              <a:rPr lang="en-US" sz="2800" dirty="0" smtClean="0"/>
              <a:t> abad-11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berkembang</a:t>
            </a:r>
            <a:r>
              <a:rPr lang="en-US" sz="2800" dirty="0" smtClean="0"/>
              <a:t> </a:t>
            </a:r>
            <a:r>
              <a:rPr lang="en-US" sz="2800" dirty="0" err="1" smtClean="0"/>
              <a:t>abad</a:t>
            </a:r>
            <a:r>
              <a:rPr lang="en-US" sz="2800" dirty="0" smtClean="0"/>
              <a:t> ke-16 </a:t>
            </a:r>
            <a:r>
              <a:rPr lang="en-US" sz="2800" dirty="0" err="1" smtClean="0"/>
              <a:t>diantaranya</a:t>
            </a:r>
            <a:r>
              <a:rPr lang="en-US" sz="2800" dirty="0" smtClean="0"/>
              <a:t> </a:t>
            </a:r>
            <a:r>
              <a:rPr lang="en-US" sz="2800" dirty="0" err="1" smtClean="0"/>
              <a:t>ke</a:t>
            </a:r>
            <a:r>
              <a:rPr lang="en-US" sz="2800" dirty="0" smtClean="0"/>
              <a:t> </a:t>
            </a:r>
            <a:r>
              <a:rPr lang="en-US" sz="2800" dirty="0" err="1" smtClean="0"/>
              <a:t>Amerika</a:t>
            </a:r>
            <a:r>
              <a:rPr lang="en-US" sz="2800" dirty="0" smtClean="0"/>
              <a:t> </a:t>
            </a:r>
            <a:r>
              <a:rPr lang="en-US" sz="2800" dirty="0" err="1" smtClean="0"/>
              <a:t>Serikat</a:t>
            </a:r>
            <a:r>
              <a:rPr lang="en-US" sz="2800" dirty="0" smtClean="0"/>
              <a:t>, </a:t>
            </a:r>
            <a:r>
              <a:rPr lang="en-US" sz="2800" dirty="0" err="1" smtClean="0"/>
              <a:t>Kanada</a:t>
            </a:r>
            <a:r>
              <a:rPr lang="en-US" sz="2800" dirty="0" smtClean="0"/>
              <a:t>, </a:t>
            </a:r>
            <a:r>
              <a:rPr lang="en-US" sz="2800" dirty="0" err="1" smtClean="0"/>
              <a:t>Amerika</a:t>
            </a:r>
            <a:r>
              <a:rPr lang="en-US" sz="2800" dirty="0" smtClean="0"/>
              <a:t> Utara,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Australia.Sumber</a:t>
            </a:r>
            <a:r>
              <a:rPr lang="en-US" sz="2800" dirty="0" smtClean="0"/>
              <a:t> </a:t>
            </a:r>
            <a:r>
              <a:rPr lang="en-US" sz="2800" dirty="0" err="1" smtClean="0"/>
              <a:t>hukum</a:t>
            </a:r>
            <a:r>
              <a:rPr lang="en-US" sz="2800" dirty="0" smtClean="0"/>
              <a:t> </a:t>
            </a:r>
            <a:r>
              <a:rPr lang="en-US" sz="2800" dirty="0" err="1" smtClean="0"/>
              <a:t>utamanya</a:t>
            </a:r>
            <a:r>
              <a:rPr lang="en-US" sz="2800" dirty="0" smtClean="0"/>
              <a:t> </a:t>
            </a:r>
            <a:r>
              <a:rPr lang="en-US" sz="2800" dirty="0" err="1" smtClean="0"/>
              <a:t>adalah</a:t>
            </a:r>
            <a:r>
              <a:rPr lang="en-US" sz="2800" dirty="0" smtClean="0"/>
              <a:t> </a:t>
            </a:r>
            <a:r>
              <a:rPr lang="en-US" sz="2800" dirty="0" err="1" smtClean="0"/>
              <a:t>Putusan</a:t>
            </a:r>
            <a:r>
              <a:rPr lang="en-US" sz="2800" dirty="0" smtClean="0"/>
              <a:t> </a:t>
            </a:r>
            <a:r>
              <a:rPr lang="en-US" sz="2800" dirty="0" err="1" smtClean="0"/>
              <a:t>pengadilan</a:t>
            </a:r>
            <a:r>
              <a:rPr lang="en-US" sz="2800" dirty="0" smtClean="0"/>
              <a:t> (Judicial Precedent), </a:t>
            </a:r>
            <a:r>
              <a:rPr lang="en-US" sz="2800" dirty="0" err="1" smtClean="0"/>
              <a:t>sehingga</a:t>
            </a:r>
            <a:r>
              <a:rPr lang="en-US" sz="2800" dirty="0" smtClean="0"/>
              <a:t> </a:t>
            </a:r>
            <a:r>
              <a:rPr lang="en-US" sz="2800" dirty="0" err="1" smtClean="0"/>
              <a:t>disebut</a:t>
            </a:r>
            <a:r>
              <a:rPr lang="en-US" sz="2800" dirty="0" smtClean="0"/>
              <a:t> Case </a:t>
            </a:r>
            <a:r>
              <a:rPr lang="en-US" sz="2800" dirty="0" err="1" smtClean="0"/>
              <a:t>Law.Kebiasaan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hukum</a:t>
            </a:r>
            <a:r>
              <a:rPr lang="en-US" sz="2800" dirty="0" smtClean="0"/>
              <a:t> </a:t>
            </a:r>
            <a:r>
              <a:rPr lang="en-US" sz="2800" dirty="0" err="1" smtClean="0"/>
              <a:t>tertulis</a:t>
            </a:r>
            <a:r>
              <a:rPr lang="en-US" sz="2800" dirty="0" smtClean="0"/>
              <a:t> </a:t>
            </a:r>
            <a:r>
              <a:rPr lang="en-US" sz="2800" dirty="0" err="1" smtClean="0"/>
              <a:t>juga</a:t>
            </a:r>
            <a:r>
              <a:rPr lang="en-US" sz="2800" dirty="0" smtClean="0"/>
              <a:t> </a:t>
            </a:r>
            <a:r>
              <a:rPr lang="en-US" sz="2800" dirty="0" err="1" smtClean="0"/>
              <a:t>diakui</a:t>
            </a:r>
            <a:r>
              <a:rPr lang="en-US" sz="2800" dirty="0" smtClean="0"/>
              <a:t> </a:t>
            </a:r>
            <a:r>
              <a:rPr lang="en-US" sz="2800" dirty="0" err="1" smtClean="0"/>
              <a:t>karena</a:t>
            </a:r>
            <a:r>
              <a:rPr lang="en-US" sz="2800" dirty="0" smtClean="0"/>
              <a:t> sama2 </a:t>
            </a:r>
            <a:r>
              <a:rPr lang="en-US" sz="2800" dirty="0" err="1" smtClean="0"/>
              <a:t>berasal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putusan</a:t>
            </a:r>
            <a:r>
              <a:rPr lang="en-US" sz="2800" dirty="0" smtClean="0"/>
              <a:t> </a:t>
            </a:r>
            <a:r>
              <a:rPr lang="en-US" sz="2800" dirty="0" err="1" smtClean="0"/>
              <a:t>pengadilan</a:t>
            </a:r>
            <a:r>
              <a:rPr lang="en-US" sz="2800" dirty="0" smtClean="0"/>
              <a:t>.</a:t>
            </a:r>
            <a:endParaRPr lang="en-US" sz="2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J.B. </a:t>
            </a:r>
            <a:r>
              <a:rPr lang="en-US" dirty="0" err="1" smtClean="0"/>
              <a:t>Daliyo</a:t>
            </a:r>
            <a:r>
              <a:rPr lang="en-US" dirty="0" smtClean="0"/>
              <a:t>, </a:t>
            </a:r>
            <a:r>
              <a:rPr lang="en-US" dirty="0" err="1" smtClean="0"/>
              <a:t>mengatakan</a:t>
            </a:r>
            <a:r>
              <a:rPr lang="en-US" dirty="0" smtClean="0"/>
              <a:t>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“</a:t>
            </a:r>
            <a:r>
              <a:rPr lang="en-US" dirty="0" smtClean="0"/>
              <a:t>Hakim </a:t>
            </a:r>
            <a:r>
              <a:rPr lang="en-US" dirty="0" err="1" smtClean="0"/>
              <a:t>terikat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prinsip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putusan</a:t>
            </a:r>
            <a:r>
              <a:rPr lang="en-US" dirty="0" smtClean="0"/>
              <a:t> </a:t>
            </a:r>
            <a:r>
              <a:rPr lang="en-US" dirty="0" err="1" smtClean="0"/>
              <a:t>pengadilan</a:t>
            </a:r>
            <a:r>
              <a:rPr lang="en-US" dirty="0" smtClean="0"/>
              <a:t> yang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perkara-perkara</a:t>
            </a:r>
            <a:r>
              <a:rPr lang="en-US" dirty="0" smtClean="0"/>
              <a:t> </a:t>
            </a:r>
            <a:r>
              <a:rPr lang="en-US" dirty="0" err="1" smtClean="0"/>
              <a:t>sejenis</a:t>
            </a:r>
            <a:r>
              <a:rPr lang="en-US" dirty="0" smtClean="0"/>
              <a:t> (</a:t>
            </a:r>
            <a:r>
              <a:rPr lang="en-US" dirty="0" err="1" smtClean="0"/>
              <a:t>asas</a:t>
            </a:r>
            <a:r>
              <a:rPr lang="en-US" dirty="0" smtClean="0"/>
              <a:t> doctrine of </a:t>
            </a:r>
            <a:r>
              <a:rPr lang="en-US" dirty="0" err="1" smtClean="0"/>
              <a:t>presedent</a:t>
            </a:r>
            <a:r>
              <a:rPr lang="en-US" dirty="0" smtClean="0"/>
              <a:t>). </a:t>
            </a:r>
            <a:r>
              <a:rPr lang="en-US" dirty="0" err="1" smtClean="0"/>
              <a:t>Namun</a:t>
            </a:r>
            <a:r>
              <a:rPr lang="en-US" dirty="0" smtClean="0"/>
              <a:t> </a:t>
            </a:r>
            <a:r>
              <a:rPr lang="en-US" dirty="0" err="1" smtClean="0"/>
              <a:t>bila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putusan</a:t>
            </a:r>
            <a:r>
              <a:rPr lang="en-US" dirty="0" smtClean="0"/>
              <a:t> </a:t>
            </a:r>
            <a:r>
              <a:rPr lang="en-US" dirty="0" err="1" smtClean="0"/>
              <a:t>pengadilan</a:t>
            </a:r>
            <a:r>
              <a:rPr lang="en-US" dirty="0" smtClean="0"/>
              <a:t> </a:t>
            </a:r>
            <a:r>
              <a:rPr lang="en-US" dirty="0" err="1" smtClean="0"/>
              <a:t>terdahulu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ditemukan</a:t>
            </a:r>
            <a:r>
              <a:rPr lang="en-US" dirty="0" smtClean="0"/>
              <a:t> </a:t>
            </a:r>
            <a:r>
              <a:rPr lang="en-US" dirty="0" err="1" smtClean="0"/>
              <a:t>prinsip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yang </a:t>
            </a:r>
            <a:r>
              <a:rPr lang="en-US" dirty="0" err="1" smtClean="0"/>
              <a:t>dicari</a:t>
            </a:r>
            <a:r>
              <a:rPr lang="en-US" dirty="0" smtClean="0"/>
              <a:t>, hakim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prinsip</a:t>
            </a:r>
            <a:r>
              <a:rPr lang="en-US" dirty="0" smtClean="0"/>
              <a:t> </a:t>
            </a:r>
            <a:r>
              <a:rPr lang="en-US" dirty="0" err="1" smtClean="0"/>
              <a:t>keadilan</a:t>
            </a:r>
            <a:r>
              <a:rPr lang="en-US" dirty="0" smtClean="0"/>
              <a:t>, </a:t>
            </a:r>
            <a:r>
              <a:rPr lang="en-US" dirty="0" err="1" smtClean="0"/>
              <a:t>kebenaran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akal</a:t>
            </a:r>
            <a:r>
              <a:rPr lang="en-US" dirty="0" smtClean="0"/>
              <a:t> </a:t>
            </a:r>
            <a:r>
              <a:rPr lang="en-US" dirty="0" err="1" smtClean="0"/>
              <a:t>sehat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memutuskan</a:t>
            </a:r>
            <a:r>
              <a:rPr lang="en-US" dirty="0" smtClean="0"/>
              <a:t> </a:t>
            </a:r>
            <a:r>
              <a:rPr lang="en-US" dirty="0" err="1" smtClean="0"/>
              <a:t>perkara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penafsiran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”.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Commond</a:t>
            </a:r>
            <a:r>
              <a:rPr lang="en-US" dirty="0" smtClean="0"/>
              <a:t> Law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Publik</a:t>
            </a: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	</a:t>
            </a:r>
            <a:r>
              <a:rPr lang="en-US" dirty="0" smtClean="0"/>
              <a:t>a</a:t>
            </a:r>
            <a:r>
              <a:rPr lang="en-US" dirty="0" smtClean="0"/>
              <a:t>. </a:t>
            </a:r>
            <a:r>
              <a:rPr lang="en-US" dirty="0" err="1" smtClean="0"/>
              <a:t>Hukum</a:t>
            </a:r>
            <a:r>
              <a:rPr lang="en-US" dirty="0" smtClean="0"/>
              <a:t> Tata </a:t>
            </a:r>
            <a:r>
              <a:rPr lang="en-US" dirty="0" smtClean="0"/>
              <a:t>Negara</a:t>
            </a:r>
          </a:p>
          <a:p>
            <a:pPr marL="514350" indent="-514350">
              <a:buNone/>
            </a:pPr>
            <a:r>
              <a:rPr lang="en-US" dirty="0" smtClean="0"/>
              <a:t>	</a:t>
            </a:r>
            <a:r>
              <a:rPr lang="en-US" dirty="0" smtClean="0"/>
              <a:t>b</a:t>
            </a:r>
            <a:r>
              <a:rPr lang="en-US" dirty="0" smtClean="0"/>
              <a:t>.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Administrasi</a:t>
            </a:r>
            <a:r>
              <a:rPr lang="en-US" dirty="0" smtClean="0"/>
              <a:t> </a:t>
            </a:r>
            <a:r>
              <a:rPr lang="en-US" dirty="0" smtClean="0"/>
              <a:t>Negara</a:t>
            </a:r>
          </a:p>
          <a:p>
            <a:pPr marL="514350" indent="-514350">
              <a:buNone/>
            </a:pPr>
            <a:r>
              <a:rPr lang="en-US" dirty="0" smtClean="0"/>
              <a:t>	</a:t>
            </a:r>
            <a:r>
              <a:rPr lang="en-US" dirty="0" smtClean="0"/>
              <a:t>c</a:t>
            </a:r>
            <a:r>
              <a:rPr lang="en-US" dirty="0" smtClean="0"/>
              <a:t>.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Pidana</a:t>
            </a:r>
            <a:endParaRPr lang="en-US" dirty="0" smtClean="0"/>
          </a:p>
          <a:p>
            <a:pPr marL="514350" indent="-514350">
              <a:buAutoNum type="arabicPeriod" startAt="2"/>
            </a:pP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Privat</a:t>
            </a: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	</a:t>
            </a:r>
            <a:r>
              <a:rPr lang="en-US" dirty="0" smtClean="0"/>
              <a:t>a</a:t>
            </a:r>
            <a:r>
              <a:rPr lang="en-US" dirty="0" smtClean="0"/>
              <a:t>.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milik</a:t>
            </a:r>
            <a:r>
              <a:rPr lang="en-US" dirty="0" smtClean="0"/>
              <a:t> (law of property</a:t>
            </a:r>
            <a:r>
              <a:rPr lang="en-US" dirty="0" smtClean="0"/>
              <a:t>)</a:t>
            </a:r>
          </a:p>
          <a:p>
            <a:pPr marL="514350" indent="-514350">
              <a:buNone/>
            </a:pPr>
            <a:r>
              <a:rPr lang="en-US" dirty="0" smtClean="0"/>
              <a:t>	</a:t>
            </a:r>
            <a:r>
              <a:rPr lang="en-US" dirty="0" smtClean="0"/>
              <a:t>b</a:t>
            </a:r>
            <a:r>
              <a:rPr lang="en-US" dirty="0" smtClean="0"/>
              <a:t>.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(law of persons</a:t>
            </a:r>
            <a:r>
              <a:rPr lang="en-US" dirty="0" smtClean="0"/>
              <a:t>)</a:t>
            </a:r>
          </a:p>
          <a:p>
            <a:pPr marL="514350" indent="-514350">
              <a:buNone/>
            </a:pPr>
            <a:r>
              <a:rPr lang="en-US" dirty="0" smtClean="0"/>
              <a:t>	</a:t>
            </a:r>
            <a:r>
              <a:rPr lang="en-US" dirty="0" smtClean="0"/>
              <a:t>c</a:t>
            </a:r>
            <a:r>
              <a:rPr lang="en-US" dirty="0" smtClean="0"/>
              <a:t>.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perjanjian</a:t>
            </a:r>
            <a:r>
              <a:rPr lang="en-US" dirty="0" smtClean="0"/>
              <a:t> (law of contract</a:t>
            </a:r>
            <a:r>
              <a:rPr lang="en-US" dirty="0" smtClean="0"/>
              <a:t>)</a:t>
            </a:r>
          </a:p>
          <a:p>
            <a:pPr marL="514350" indent="-514350">
              <a:buNone/>
            </a:pPr>
            <a:r>
              <a:rPr lang="en-US" dirty="0" smtClean="0"/>
              <a:t>	</a:t>
            </a:r>
            <a:r>
              <a:rPr lang="en-US" dirty="0" smtClean="0"/>
              <a:t>d</a:t>
            </a:r>
            <a:r>
              <a:rPr lang="en-US" dirty="0" smtClean="0"/>
              <a:t>.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perbuatan</a:t>
            </a:r>
            <a:r>
              <a:rPr lang="en-US" dirty="0" smtClean="0"/>
              <a:t> </a:t>
            </a:r>
            <a:r>
              <a:rPr lang="en-US" dirty="0" err="1" smtClean="0"/>
              <a:t>melanggar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	</a:t>
            </a:r>
            <a:r>
              <a:rPr lang="en-US" dirty="0" smtClean="0"/>
              <a:t>	(</a:t>
            </a:r>
            <a:r>
              <a:rPr lang="en-US" dirty="0" smtClean="0"/>
              <a:t>law </a:t>
            </a:r>
            <a:r>
              <a:rPr lang="en-US" dirty="0" smtClean="0"/>
              <a:t>of   torts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/>
              <a:t>Sistem</a:t>
            </a:r>
            <a:r>
              <a:rPr lang="en-US" b="1" dirty="0" smtClean="0"/>
              <a:t> </a:t>
            </a:r>
            <a:r>
              <a:rPr lang="en-US" b="1" dirty="0" err="1" smtClean="0"/>
              <a:t>Peradilan</a:t>
            </a:r>
            <a:r>
              <a:rPr lang="en-US" b="1" dirty="0" smtClean="0"/>
              <a:t> Civil Law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/>
              <a:t>-	Hakim </a:t>
            </a:r>
            <a:r>
              <a:rPr lang="en-US" sz="2800" dirty="0" err="1" smtClean="0"/>
              <a:t>terikat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hukum</a:t>
            </a:r>
            <a:r>
              <a:rPr lang="en-US" sz="2800" dirty="0" smtClean="0"/>
              <a:t> </a:t>
            </a:r>
            <a:r>
              <a:rPr lang="en-US" sz="2800" dirty="0" err="1" smtClean="0"/>
              <a:t>tertulis</a:t>
            </a:r>
            <a:r>
              <a:rPr lang="en-US" sz="2800" dirty="0" smtClean="0"/>
              <a:t>.</a:t>
            </a:r>
          </a:p>
          <a:p>
            <a:pPr>
              <a:buFontTx/>
              <a:buChar char="-"/>
            </a:pPr>
            <a:r>
              <a:rPr lang="en-US" sz="2800" dirty="0" smtClean="0"/>
              <a:t>Hakim </a:t>
            </a:r>
            <a:r>
              <a:rPr lang="en-US" sz="2800" dirty="0" err="1" smtClean="0"/>
              <a:t>tidak</a:t>
            </a:r>
            <a:r>
              <a:rPr lang="en-US" sz="2800" dirty="0" smtClean="0"/>
              <a:t> </a:t>
            </a:r>
            <a:r>
              <a:rPr lang="en-US" sz="2800" dirty="0" err="1" smtClean="0"/>
              <a:t>harus</a:t>
            </a:r>
            <a:r>
              <a:rPr lang="en-US" sz="2800" dirty="0" smtClean="0"/>
              <a:t> </a:t>
            </a:r>
            <a:r>
              <a:rPr lang="en-US" sz="2800" dirty="0" err="1" smtClean="0"/>
              <a:t>terikat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putusan</a:t>
            </a:r>
            <a:r>
              <a:rPr lang="en-US" sz="2800" dirty="0" smtClean="0"/>
              <a:t> </a:t>
            </a:r>
            <a:r>
              <a:rPr lang="en-US" sz="2800" dirty="0" err="1" smtClean="0"/>
              <a:t>pengadilan</a:t>
            </a:r>
            <a:r>
              <a:rPr lang="en-US" sz="2800" dirty="0" smtClean="0"/>
              <a:t> </a:t>
            </a:r>
            <a:r>
              <a:rPr lang="en-US" sz="2800" dirty="0" err="1" smtClean="0"/>
              <a:t>sebelumnya</a:t>
            </a:r>
            <a:r>
              <a:rPr lang="en-US" sz="2800" dirty="0" smtClean="0"/>
              <a:t> (</a:t>
            </a:r>
            <a:r>
              <a:rPr lang="en-US" sz="2800" dirty="0" err="1" smtClean="0"/>
              <a:t>Pasal</a:t>
            </a:r>
            <a:r>
              <a:rPr lang="en-US" sz="2800" dirty="0" smtClean="0"/>
              <a:t> 1917 </a:t>
            </a:r>
            <a:r>
              <a:rPr lang="en-US" sz="2800" dirty="0" err="1" smtClean="0"/>
              <a:t>Burgerlijke</a:t>
            </a:r>
            <a:r>
              <a:rPr lang="en-US" sz="2800" dirty="0" smtClean="0"/>
              <a:t> </a:t>
            </a:r>
            <a:r>
              <a:rPr lang="en-US" sz="2800" dirty="0" err="1" smtClean="0"/>
              <a:t>Wetboek</a:t>
            </a:r>
            <a:r>
              <a:rPr lang="en-US" sz="2800" dirty="0" smtClean="0"/>
              <a:t>)</a:t>
            </a:r>
          </a:p>
          <a:p>
            <a:pPr>
              <a:buFontTx/>
              <a:buChar char="-"/>
            </a:pPr>
            <a:r>
              <a:rPr lang="en-US" sz="2800" dirty="0" err="1" smtClean="0"/>
              <a:t>Tidak</a:t>
            </a:r>
            <a:r>
              <a:rPr lang="en-US" sz="2800" dirty="0" smtClean="0"/>
              <a:t> </a:t>
            </a:r>
            <a:r>
              <a:rPr lang="en-US" sz="2800" dirty="0" err="1" smtClean="0"/>
              <a:t>mengenal</a:t>
            </a:r>
            <a:r>
              <a:rPr lang="en-US" sz="2800" dirty="0" smtClean="0"/>
              <a:t> </a:t>
            </a:r>
            <a:r>
              <a:rPr lang="en-US" sz="2800" dirty="0" err="1" smtClean="0"/>
              <a:t>sistem</a:t>
            </a:r>
            <a:r>
              <a:rPr lang="en-US" sz="2800" dirty="0" smtClean="0"/>
              <a:t> </a:t>
            </a:r>
            <a:r>
              <a:rPr lang="en-US" sz="2800" dirty="0" err="1" smtClean="0"/>
              <a:t>Juri</a:t>
            </a:r>
            <a:r>
              <a:rPr lang="en-US" sz="2800" dirty="0" smtClean="0"/>
              <a:t>.</a:t>
            </a:r>
          </a:p>
          <a:p>
            <a:pPr>
              <a:buFontTx/>
              <a:buChar char="-"/>
            </a:pPr>
            <a:r>
              <a:rPr lang="en-US" sz="2800" dirty="0" err="1" smtClean="0"/>
              <a:t>Menggunakan</a:t>
            </a:r>
            <a:r>
              <a:rPr lang="en-US" sz="2800" dirty="0" smtClean="0"/>
              <a:t> </a:t>
            </a:r>
            <a:r>
              <a:rPr lang="en-US" sz="2800" dirty="0" err="1" smtClean="0"/>
              <a:t>metode</a:t>
            </a:r>
            <a:r>
              <a:rPr lang="en-US" sz="2800" dirty="0" smtClean="0"/>
              <a:t> </a:t>
            </a:r>
            <a:r>
              <a:rPr lang="en-US" sz="2800" dirty="0" err="1" smtClean="0"/>
              <a:t>penalaran</a:t>
            </a:r>
            <a:r>
              <a:rPr lang="en-US" sz="2800" dirty="0" smtClean="0"/>
              <a:t> </a:t>
            </a:r>
            <a:r>
              <a:rPr lang="en-US" sz="2800" dirty="0" err="1" smtClean="0"/>
              <a:t>deduktif</a:t>
            </a:r>
            <a:r>
              <a:rPr lang="en-US" sz="2800" dirty="0" smtClean="0"/>
              <a:t> (</a:t>
            </a:r>
            <a:r>
              <a:rPr lang="en-US" sz="2800" dirty="0" err="1" smtClean="0"/>
              <a:t>dari</a:t>
            </a:r>
            <a:r>
              <a:rPr lang="en-US" sz="2800" dirty="0" smtClean="0"/>
              <a:t> in </a:t>
            </a:r>
            <a:r>
              <a:rPr lang="en-US" sz="2800" dirty="0" err="1" smtClean="0"/>
              <a:t>abstracto</a:t>
            </a:r>
            <a:r>
              <a:rPr lang="en-US" sz="2800" dirty="0" smtClean="0"/>
              <a:t> </a:t>
            </a:r>
            <a:r>
              <a:rPr lang="en-US" sz="2800" dirty="0" err="1" smtClean="0"/>
              <a:t>ke</a:t>
            </a:r>
            <a:r>
              <a:rPr lang="en-US" sz="2800" dirty="0" smtClean="0"/>
              <a:t> </a:t>
            </a:r>
            <a:r>
              <a:rPr lang="en-US" sz="2800" dirty="0" err="1" smtClean="0"/>
              <a:t>inkonkreto</a:t>
            </a:r>
            <a:r>
              <a:rPr lang="en-US" sz="2800" dirty="0" smtClean="0"/>
              <a:t>).</a:t>
            </a:r>
          </a:p>
          <a:p>
            <a:pPr>
              <a:buFontTx/>
              <a:buChar char="-"/>
            </a:pPr>
            <a:r>
              <a:rPr lang="en-US" sz="2800" dirty="0" smtClean="0"/>
              <a:t>Adversary </a:t>
            </a:r>
            <a:r>
              <a:rPr lang="en-US" sz="2800" dirty="0" smtClean="0"/>
              <a:t>system </a:t>
            </a:r>
            <a:r>
              <a:rPr lang="en-US" sz="2800" dirty="0" err="1" smtClean="0"/>
              <a:t>hanya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perkara</a:t>
            </a:r>
            <a:r>
              <a:rPr lang="en-US" sz="2800" dirty="0" smtClean="0"/>
              <a:t> </a:t>
            </a:r>
            <a:r>
              <a:rPr lang="en-US" sz="2800" dirty="0" err="1" smtClean="0"/>
              <a:t>perdata</a:t>
            </a:r>
            <a:r>
              <a:rPr lang="en-US" sz="2800" dirty="0" smtClean="0"/>
              <a:t> </a:t>
            </a:r>
            <a:r>
              <a:rPr lang="en-US" sz="2800" dirty="0" err="1" smtClean="0"/>
              <a:t>saja</a:t>
            </a:r>
            <a:r>
              <a:rPr lang="en-US" sz="2800" dirty="0" smtClean="0"/>
              <a:t>.</a:t>
            </a:r>
            <a:endParaRPr lang="en-US" sz="28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24</TotalTime>
  <Words>142</Words>
  <Application>Microsoft Office PowerPoint</Application>
  <PresentationFormat>On-screen Show (4:3)</PresentationFormat>
  <Paragraphs>49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Flow</vt:lpstr>
      <vt:lpstr>SISTEM HUKUM DI DUNIA</vt:lpstr>
      <vt:lpstr>Sistem Hukum Di Dunia</vt:lpstr>
      <vt:lpstr>Civil Law System</vt:lpstr>
      <vt:lpstr>Bagian-Bagian Civil Law System</vt:lpstr>
      <vt:lpstr>Civil Law System Di Indonesia</vt:lpstr>
      <vt:lpstr>Commond Law System</vt:lpstr>
      <vt:lpstr>J.B. Daliyo, mengatakan …</vt:lpstr>
      <vt:lpstr>Bagian Commond Law System</vt:lpstr>
      <vt:lpstr>Sistem Peradilan Civil Law System</vt:lpstr>
      <vt:lpstr>Sistem Peradilan Common Law System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SISTEM HUKUM DI DUNIA</dc:title>
  <dc:creator>GIGABYTE</dc:creator>
  <cp:lastModifiedBy>GIGABYTE</cp:lastModifiedBy>
  <cp:revision>5</cp:revision>
  <dcterms:created xsi:type="dcterms:W3CDTF">2020-03-30T10:55:17Z</dcterms:created>
  <dcterms:modified xsi:type="dcterms:W3CDTF">2020-03-30T11:20:07Z</dcterms:modified>
</cp:coreProperties>
</file>