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4E6350-6372-43FE-ABE6-5B2F03A072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F17932-56F1-47C9-A158-D757B0C0CD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Hetty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Hassanah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ejahatan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ilegal</a:t>
            </a:r>
            <a:r>
              <a:rPr lang="en-US" dirty="0"/>
              <a:t> (</a:t>
            </a:r>
            <a:r>
              <a:rPr lang="en-US" dirty="0" err="1"/>
              <a:t>Andi</a:t>
            </a:r>
            <a:r>
              <a:rPr lang="en-US" dirty="0"/>
              <a:t> </a:t>
            </a:r>
            <a:r>
              <a:rPr lang="en-US" dirty="0" err="1"/>
              <a:t>Hamzah</a:t>
            </a:r>
            <a:r>
              <a:rPr lang="en-US" dirty="0"/>
              <a:t>, 1998).</a:t>
            </a:r>
            <a:r>
              <a:rPr lang="en-US" dirty="0" err="1"/>
              <a:t>Contoh</a:t>
            </a:r>
            <a:r>
              <a:rPr lang="en-US" dirty="0"/>
              <a:t> -&gt; </a:t>
            </a:r>
            <a:r>
              <a:rPr lang="en-US" dirty="0" err="1"/>
              <a:t>penyebaran</a:t>
            </a:r>
            <a:r>
              <a:rPr lang="en-US" dirty="0"/>
              <a:t> virus, spam , carding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Cybers</a:t>
            </a:r>
            <a:r>
              <a:rPr lang="en-US" dirty="0" smtClean="0"/>
              <a:t> Ethic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internet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 smtClean="0"/>
              <a:t>kompute</a:t>
            </a:r>
            <a:r>
              <a:rPr lang="en-US" dirty="0" smtClean="0"/>
              <a:t> ,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berbisnis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anonymouse,Aturan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 </a:t>
            </a:r>
            <a:r>
              <a:rPr lang="en-US" dirty="0" err="1"/>
              <a:t>Nettiquette</a:t>
            </a:r>
            <a:r>
              <a:rPr lang="en-US" dirty="0"/>
              <a:t>/</a:t>
            </a:r>
            <a:r>
              <a:rPr lang="en-US" dirty="0" err="1"/>
              <a:t>netiket</a:t>
            </a:r>
            <a:r>
              <a:rPr lang="en-US" dirty="0"/>
              <a:t>(</a:t>
            </a:r>
            <a:r>
              <a:rPr lang="en-US" dirty="0" err="1"/>
              <a:t>berdasar</a:t>
            </a:r>
            <a:r>
              <a:rPr lang="en-US" dirty="0"/>
              <a:t> IETF (The Internet Engineering Task Force)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E-Commerce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perdagangan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internetNamun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pemalsuan</a:t>
            </a:r>
            <a:r>
              <a:rPr lang="en-US" dirty="0"/>
              <a:t> </a:t>
            </a:r>
            <a:r>
              <a:rPr lang="en-US" dirty="0" err="1"/>
              <a:t>tandatangan</a:t>
            </a:r>
            <a:r>
              <a:rPr lang="en-US" dirty="0"/>
              <a:t> digital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Pelanggaran</a:t>
            </a:r>
            <a:r>
              <a:rPr lang="en-US" dirty="0" smtClean="0"/>
              <a:t> HKI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berbentuk</a:t>
            </a:r>
            <a:r>
              <a:rPr lang="en-US" dirty="0"/>
              <a:t> digital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disalin</a:t>
            </a:r>
            <a:r>
              <a:rPr lang="en-US" dirty="0" smtClean="0"/>
              <a:t>.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pembajakan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</a:t>
            </a:r>
            <a:r>
              <a:rPr lang="en-US" dirty="0" err="1"/>
              <a:t>softlifting</a:t>
            </a:r>
            <a:r>
              <a:rPr lang="en-US" dirty="0"/>
              <a:t>, </a:t>
            </a:r>
            <a:r>
              <a:rPr lang="en-US" dirty="0" err="1"/>
              <a:t>penjualan</a:t>
            </a:r>
            <a:r>
              <a:rPr lang="en-US" dirty="0"/>
              <a:t> CD </a:t>
            </a:r>
            <a:r>
              <a:rPr lang="en-US" dirty="0" err="1"/>
              <a:t>ilegal</a:t>
            </a:r>
            <a:r>
              <a:rPr lang="en-US" dirty="0"/>
              <a:t>, </a:t>
            </a:r>
            <a:r>
              <a:rPr lang="en-US" dirty="0" err="1"/>
              <a:t>penyewaan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ilegal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 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baik.Organisasi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endParaRPr lang="en-US" dirty="0" smtClean="0"/>
          </a:p>
          <a:p>
            <a:r>
              <a:rPr lang="en-US" dirty="0" smtClean="0"/>
              <a:t>IPKIN </a:t>
            </a:r>
            <a:r>
              <a:rPr lang="en-US" dirty="0"/>
              <a:t>(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Informatika</a:t>
            </a:r>
            <a:r>
              <a:rPr lang="en-US" dirty="0"/>
              <a:t>) </a:t>
            </a:r>
            <a:r>
              <a:rPr lang="en-US" dirty="0" smtClean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Era 1940 – </a:t>
            </a:r>
            <a:r>
              <a:rPr lang="en-US" dirty="0" smtClean="0"/>
              <a:t>1950an Norbert Wiener PD </a:t>
            </a:r>
            <a:r>
              <a:rPr lang="en-US" dirty="0"/>
              <a:t>II </a:t>
            </a:r>
            <a:r>
              <a:rPr lang="en-US" dirty="0" smtClean="0"/>
              <a:t>: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memunculkan</a:t>
            </a:r>
            <a:r>
              <a:rPr lang="en-US" dirty="0"/>
              <a:t> cybernetics </a:t>
            </a:r>
            <a:r>
              <a:rPr lang="en-US" dirty="0" err="1"/>
              <a:t>atau</a:t>
            </a:r>
            <a:r>
              <a:rPr lang="en-US" dirty="0"/>
              <a:t> the science of information feedback systems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1948 : </a:t>
            </a:r>
            <a:r>
              <a:rPr lang="en-US" dirty="0" err="1"/>
              <a:t>Buku</a:t>
            </a:r>
            <a:r>
              <a:rPr lang="en-US" dirty="0"/>
              <a:t> Cybernetics : Control and Communication in the Animal and the Machine(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“</a:t>
            </a:r>
            <a:r>
              <a:rPr lang="en-US" dirty="0" err="1"/>
              <a:t>kebaikan</a:t>
            </a:r>
            <a:r>
              <a:rPr lang="en-US" dirty="0"/>
              <a:t>” </a:t>
            </a:r>
            <a:r>
              <a:rPr lang="en-US" dirty="0" err="1"/>
              <a:t>sekaligus</a:t>
            </a:r>
            <a:r>
              <a:rPr lang="en-US" dirty="0"/>
              <a:t> “</a:t>
            </a:r>
            <a:r>
              <a:rPr lang="en-US" dirty="0" err="1"/>
              <a:t>malapetaka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1950 : </a:t>
            </a:r>
            <a:r>
              <a:rPr lang="en-US" dirty="0" err="1"/>
              <a:t>Buku</a:t>
            </a:r>
            <a:r>
              <a:rPr lang="en-US" dirty="0"/>
              <a:t> The Human Use of Human Beings(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Era 1940 – 1950an </a:t>
            </a:r>
            <a:r>
              <a:rPr lang="en-US" dirty="0" smtClean="0"/>
              <a:t>: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/>
              <a:t>etika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Wiener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 smtClean="0"/>
              <a:t>diabaikan</a:t>
            </a:r>
            <a:r>
              <a:rPr lang="en-US" dirty="0" smtClean="0"/>
              <a:t>.</a:t>
            </a:r>
          </a:p>
          <a:p>
            <a:r>
              <a:rPr lang="en-US" dirty="0"/>
              <a:t>Era </a:t>
            </a:r>
            <a:r>
              <a:rPr lang="en-US" dirty="0" smtClean="0"/>
              <a:t>1960an </a:t>
            </a:r>
            <a:r>
              <a:rPr lang="en-US" dirty="0" err="1" smtClean="0"/>
              <a:t>Donn</a:t>
            </a:r>
            <a:r>
              <a:rPr lang="en-US" dirty="0" smtClean="0"/>
              <a:t> </a:t>
            </a:r>
            <a:r>
              <a:rPr lang="en-US" dirty="0"/>
              <a:t>Parker </a:t>
            </a:r>
            <a:r>
              <a:rPr lang="en-US" dirty="0" err="1"/>
              <a:t>dari</a:t>
            </a:r>
            <a:r>
              <a:rPr lang="en-US" dirty="0"/>
              <a:t> SRI International Menlo Park California </a:t>
            </a:r>
            <a:r>
              <a:rPr lang="en-US" dirty="0" smtClean="0"/>
              <a:t>: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1968 </a:t>
            </a:r>
            <a:r>
              <a:rPr lang="en-US" dirty="0" smtClean="0"/>
              <a:t>: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Association of Computing Machinery (ACM)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.</a:t>
            </a:r>
          </a:p>
          <a:p>
            <a:r>
              <a:rPr lang="en-US" dirty="0"/>
              <a:t>Era </a:t>
            </a:r>
            <a:r>
              <a:rPr lang="en-US" dirty="0" smtClean="0"/>
              <a:t>1970an Joseph </a:t>
            </a:r>
            <a:r>
              <a:rPr lang="en-US" dirty="0" err="1"/>
              <a:t>Weizenaum</a:t>
            </a:r>
            <a:r>
              <a:rPr lang="en-US" dirty="0"/>
              <a:t>,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‘ELIZA’ </a:t>
            </a:r>
            <a:r>
              <a:rPr lang="en-US" dirty="0" smtClean="0"/>
              <a:t>: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“Psychotherapist </a:t>
            </a:r>
            <a:r>
              <a:rPr lang="en-US" dirty="0" err="1"/>
              <a:t>Rogerian</a:t>
            </a:r>
            <a:r>
              <a:rPr lang="en-US" dirty="0"/>
              <a:t>’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mengotomasi</a:t>
            </a:r>
            <a:r>
              <a:rPr lang="en-US" dirty="0"/>
              <a:t> </a:t>
            </a:r>
            <a:r>
              <a:rPr lang="en-US" dirty="0" err="1"/>
              <a:t>psikoterapi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1976 </a:t>
            </a:r>
            <a:r>
              <a:rPr lang="en-US" dirty="0" smtClean="0"/>
              <a:t>: </a:t>
            </a:r>
            <a:r>
              <a:rPr lang="en-US" dirty="0" err="1"/>
              <a:t>Buku</a:t>
            </a:r>
            <a:r>
              <a:rPr lang="en-US" dirty="0"/>
              <a:t> “Computer Power and Human Reason (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 smtClean="0"/>
              <a:t>) Walter </a:t>
            </a:r>
            <a:r>
              <a:rPr lang="en-US" dirty="0" err="1"/>
              <a:t>Maner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/>
              <a:t>kursus</a:t>
            </a:r>
            <a:r>
              <a:rPr lang="en-US" dirty="0"/>
              <a:t>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“computer ethics”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(1970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1980</a:t>
            </a:r>
            <a:r>
              <a:rPr lang="en-US" dirty="0" smtClean="0"/>
              <a:t>)</a:t>
            </a:r>
          </a:p>
          <a:p>
            <a:r>
              <a:rPr lang="en-US" dirty="0" smtClean="0"/>
              <a:t>1978 : </a:t>
            </a:r>
            <a:r>
              <a:rPr lang="en-US" dirty="0" err="1"/>
              <a:t>Buku</a:t>
            </a:r>
            <a:r>
              <a:rPr lang="en-US" dirty="0"/>
              <a:t> “Starter Kit in Computer Ethics”  material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1980an :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/>
              <a:t>computer-enabled crime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invasi</a:t>
            </a:r>
            <a:r>
              <a:rPr lang="en-US" dirty="0"/>
              <a:t> </a:t>
            </a:r>
            <a:r>
              <a:rPr lang="en-US" dirty="0" err="1"/>
              <a:t>keleluasaan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database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lunak.Etika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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ilmuPertengahan</a:t>
            </a:r>
            <a:r>
              <a:rPr lang="en-US" dirty="0"/>
              <a:t> 80an  James Moor </a:t>
            </a:r>
            <a:r>
              <a:rPr lang="en-US" dirty="0" smtClean="0"/>
              <a:t>( </a:t>
            </a:r>
            <a:r>
              <a:rPr lang="en-US" dirty="0" err="1"/>
              <a:t>artikel</a:t>
            </a:r>
            <a:r>
              <a:rPr lang="en-US" dirty="0"/>
              <a:t> “What is Computer Ethics?”Deborah </a:t>
            </a:r>
            <a:r>
              <a:rPr lang="en-US" dirty="0" smtClean="0"/>
              <a:t>Johnson, 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“Computer Ethics</a:t>
            </a:r>
            <a:r>
              <a:rPr lang="en-US" dirty="0" smtClean="0"/>
              <a:t>”)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1990an </a:t>
            </a:r>
            <a:r>
              <a:rPr lang="en-US" dirty="0" smtClean="0"/>
              <a:t>– </a:t>
            </a:r>
            <a:r>
              <a:rPr lang="en-US" dirty="0" err="1" smtClean="0"/>
              <a:t>sekarang</a:t>
            </a:r>
            <a:r>
              <a:rPr lang="en-US" dirty="0" smtClean="0"/>
              <a:t> Donald </a:t>
            </a:r>
            <a:r>
              <a:rPr lang="en-US" dirty="0" err="1"/>
              <a:t>Gotterban</a:t>
            </a:r>
            <a:r>
              <a:rPr lang="en-US" dirty="0"/>
              <a:t>, Keith Miller, Simon </a:t>
            </a:r>
            <a:r>
              <a:rPr lang="en-US" dirty="0" err="1"/>
              <a:t>Rogerson</a:t>
            </a:r>
            <a:r>
              <a:rPr lang="en-US" dirty="0"/>
              <a:t>, Dianne </a:t>
            </a:r>
            <a:r>
              <a:rPr lang="en-US" dirty="0" err="1"/>
              <a:t>MartinEtika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diadopsi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Indonesia.Etika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 smtClean="0"/>
              <a:t>relevan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: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digunakanEtika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Kejahatan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Cyber Ethics</a:t>
            </a:r>
          </a:p>
          <a:p>
            <a:r>
              <a:rPr lang="en-US" dirty="0" smtClean="0"/>
              <a:t>E-commerce</a:t>
            </a:r>
          </a:p>
          <a:p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 smtClean="0"/>
              <a:t>Intelektual</a:t>
            </a:r>
            <a:endParaRPr lang="en-US" dirty="0" smtClean="0"/>
          </a:p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572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Sejarah Etika Profesi Di Bidang Teknologi Informasi</vt:lpstr>
      <vt:lpstr>Sejarah Etika Profesi  Bidang Teknologi Informasi</vt:lpstr>
      <vt:lpstr>Slide 3</vt:lpstr>
      <vt:lpstr>Slide 4</vt:lpstr>
      <vt:lpstr>Slide 5</vt:lpstr>
      <vt:lpstr>Slide 6</vt:lpstr>
      <vt:lpstr>Slide 7</vt:lpstr>
      <vt:lpstr>Etika Profesi bidang teknologi Informasi di Indonesia</vt:lpstr>
      <vt:lpstr>Kejahatan Bidang Teknologi Informasi</vt:lpstr>
      <vt:lpstr>Slide 10</vt:lpstr>
      <vt:lpstr>Slide 11</vt:lpstr>
      <vt:lpstr>Slide 12</vt:lpstr>
      <vt:lpstr>Slide 13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Etika Profesi Di Bidang Teknologi Informasi</dc:title>
  <dc:creator>GIGABYTE</dc:creator>
  <cp:lastModifiedBy>GIGABYTE</cp:lastModifiedBy>
  <cp:revision>7</cp:revision>
  <dcterms:created xsi:type="dcterms:W3CDTF">2020-03-30T11:46:59Z</dcterms:created>
  <dcterms:modified xsi:type="dcterms:W3CDTF">2020-03-30T12:01:03Z</dcterms:modified>
</cp:coreProperties>
</file>