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30" r:id="rId3"/>
    <p:sldId id="331" r:id="rId4"/>
    <p:sldId id="332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00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30/03/20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1524000"/>
            <a:ext cx="56388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spc="-150" dirty="0" smtClean="0">
                <a:latin typeface="Calibri"/>
                <a:ea typeface="+mj-ea"/>
                <a:cs typeface="Calibri"/>
              </a:rPr>
              <a:t>Object Composition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  <a:latin typeface="Calibri"/>
                <a:cs typeface="Calibri"/>
              </a:rPr>
              <a:t>MK. KA 1 Adobe Illustrator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</a:b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6400800" cy="2667000"/>
          </a:xfrm>
        </p:spPr>
        <p:txBody>
          <a:bodyPr/>
          <a:lstStyle/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id-ID" sz="1400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1400" dirty="0" err="1" smtClean="0">
                <a:solidFill>
                  <a:schemeClr val="tx1"/>
                </a:solidFill>
              </a:rPr>
              <a:t>Desain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Komunikasi</a:t>
            </a:r>
            <a:r>
              <a:rPr lang="en-US" sz="1400" dirty="0" smtClean="0">
                <a:solidFill>
                  <a:schemeClr val="tx1"/>
                </a:solidFill>
              </a:rPr>
              <a:t> Visual – UNIKOM</a:t>
            </a:r>
          </a:p>
          <a:p>
            <a:pPr algn="l"/>
            <a:r>
              <a:rPr lang="en-US" sz="1400" dirty="0" err="1" smtClean="0">
                <a:solidFill>
                  <a:schemeClr val="tx1"/>
                </a:solidFill>
              </a:rPr>
              <a:t>Desain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Grafis</a:t>
            </a:r>
            <a:r>
              <a:rPr lang="en-US" sz="1400" dirty="0" smtClean="0">
                <a:solidFill>
                  <a:schemeClr val="tx1"/>
                </a:solidFill>
              </a:rPr>
              <a:t>  – UNIKOM</a:t>
            </a:r>
            <a:endParaRPr lang="id-ID" sz="1400" dirty="0" smtClean="0">
              <a:solidFill>
                <a:schemeClr val="tx1"/>
              </a:solidFill>
            </a:endParaRPr>
          </a:p>
          <a:p>
            <a:pPr algn="l" eaLnBrk="1" hangingPunct="1"/>
            <a:endParaRPr lang="id-ID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828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Brief </a:t>
            </a:r>
            <a:r>
              <a:rPr lang="en-US" sz="4400" b="1" i="1" spc="-150" dirty="0" err="1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Latihan</a:t>
            </a:r>
            <a:endParaRPr kumimoji="0" lang="en-US" sz="8000" b="1" i="1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981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3152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700" dirty="0" err="1" smtClean="0"/>
              <a:t>Selain</a:t>
            </a:r>
            <a:r>
              <a:rPr lang="en-US" sz="1700" dirty="0" smtClean="0"/>
              <a:t> </a:t>
            </a:r>
            <a:r>
              <a:rPr lang="en-US" sz="1700" dirty="0" err="1" smtClean="0"/>
              <a:t>pembuatan</a:t>
            </a:r>
            <a:r>
              <a:rPr lang="en-US" sz="1700" dirty="0" smtClean="0"/>
              <a:t> Shape </a:t>
            </a:r>
            <a:r>
              <a:rPr lang="en-US" sz="1700" dirty="0" err="1" smtClean="0"/>
              <a:t>tadi</a:t>
            </a:r>
            <a:r>
              <a:rPr lang="en-US" sz="1700" dirty="0" smtClean="0"/>
              <a:t>, </a:t>
            </a:r>
            <a:r>
              <a:rPr lang="en-US" sz="1700" dirty="0" err="1" smtClean="0"/>
              <a:t>pada</a:t>
            </a:r>
            <a:r>
              <a:rPr lang="en-US" sz="1700" dirty="0" smtClean="0"/>
              <a:t> Tool Box </a:t>
            </a:r>
            <a:r>
              <a:rPr lang="en-US" sz="1700" dirty="0" err="1" smtClean="0"/>
              <a:t>terdapat</a:t>
            </a:r>
            <a:r>
              <a:rPr lang="en-US" sz="1700" dirty="0" smtClean="0"/>
              <a:t> </a:t>
            </a:r>
            <a:r>
              <a:rPr lang="en-US" sz="1700" dirty="0" err="1" smtClean="0"/>
              <a:t>bermacam</a:t>
            </a:r>
            <a:r>
              <a:rPr lang="en-US" sz="1700" dirty="0" smtClean="0"/>
              <a:t> </a:t>
            </a:r>
            <a:r>
              <a:rPr lang="en-US" sz="1700" dirty="0" err="1" smtClean="0"/>
              <a:t>fitur</a:t>
            </a:r>
            <a:r>
              <a:rPr lang="en-US" sz="1700" dirty="0" smtClean="0"/>
              <a:t> Adobe Illustrator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menunjang</a:t>
            </a:r>
            <a:r>
              <a:rPr lang="en-US" sz="1700" dirty="0" smtClean="0"/>
              <a:t> </a:t>
            </a:r>
            <a:r>
              <a:rPr lang="en-US" sz="1700" dirty="0" err="1" smtClean="0"/>
              <a:t>terciptanya</a:t>
            </a:r>
            <a:r>
              <a:rPr lang="en-US" sz="1700" dirty="0" smtClean="0"/>
              <a:t> </a:t>
            </a:r>
            <a:r>
              <a:rPr lang="en-US" sz="1700" dirty="0" err="1" smtClean="0"/>
              <a:t>sebuah</a:t>
            </a:r>
            <a:r>
              <a:rPr lang="en-US" sz="1700" dirty="0" smtClean="0"/>
              <a:t> </a:t>
            </a:r>
            <a:r>
              <a:rPr lang="en-US" sz="1700" dirty="0" err="1" smtClean="0"/>
              <a:t>desain</a:t>
            </a:r>
            <a:r>
              <a:rPr lang="en-US" sz="1700" dirty="0" smtClean="0"/>
              <a:t>. </a:t>
            </a:r>
            <a:r>
              <a:rPr lang="en-US" sz="1700" dirty="0" err="1" smtClean="0"/>
              <a:t>Maka</a:t>
            </a:r>
            <a:r>
              <a:rPr lang="en-US" sz="1700" dirty="0" smtClean="0"/>
              <a:t>.. </a:t>
            </a:r>
          </a:p>
          <a:p>
            <a:pPr marL="0" indent="0">
              <a:buNone/>
            </a:pPr>
            <a:endParaRPr lang="en-US" sz="1700" dirty="0" smtClean="0"/>
          </a:p>
          <a:p>
            <a:r>
              <a:rPr lang="en-US" sz="1700" dirty="0" err="1">
                <a:solidFill>
                  <a:srgbClr val="FF0000"/>
                </a:solidFill>
              </a:rPr>
              <a:t>M</a:t>
            </a:r>
            <a:r>
              <a:rPr lang="en-US" sz="1700" dirty="0" err="1" smtClean="0">
                <a:solidFill>
                  <a:srgbClr val="FF0000"/>
                </a:solidFill>
              </a:rPr>
              <a:t>ahasiswa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diminta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untuk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membuat</a:t>
            </a:r>
            <a:r>
              <a:rPr lang="en-US" sz="1700" dirty="0" smtClean="0">
                <a:solidFill>
                  <a:srgbClr val="FF0000"/>
                </a:solidFill>
              </a:rPr>
              <a:t> object-object yang </a:t>
            </a:r>
            <a:r>
              <a:rPr lang="en-US" sz="1700" dirty="0" err="1" smtClean="0">
                <a:solidFill>
                  <a:srgbClr val="FF0000"/>
                </a:solidFill>
              </a:rPr>
              <a:t>terbuat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dari</a:t>
            </a:r>
            <a:r>
              <a:rPr lang="en-US" sz="1700" dirty="0" smtClean="0">
                <a:solidFill>
                  <a:srgbClr val="FF0000"/>
                </a:solidFill>
              </a:rPr>
              <a:t> shape </a:t>
            </a:r>
            <a:r>
              <a:rPr lang="en-US" sz="1700" dirty="0" err="1" smtClean="0">
                <a:solidFill>
                  <a:srgbClr val="FF0000"/>
                </a:solidFill>
              </a:rPr>
              <a:t>dasar</a:t>
            </a:r>
            <a:r>
              <a:rPr lang="en-US" sz="1700" dirty="0" smtClean="0">
                <a:solidFill>
                  <a:srgbClr val="FF0000"/>
                </a:solidFill>
              </a:rPr>
              <a:t> Tool Box, </a:t>
            </a:r>
            <a:r>
              <a:rPr lang="en-US" sz="1700" dirty="0" err="1" smtClean="0">
                <a:solidFill>
                  <a:srgbClr val="FF0000"/>
                </a:solidFill>
              </a:rPr>
              <a:t>seperti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contoh</a:t>
            </a:r>
            <a:r>
              <a:rPr lang="en-US" sz="1700" dirty="0" smtClean="0">
                <a:solidFill>
                  <a:srgbClr val="FF0000"/>
                </a:solidFill>
              </a:rPr>
              <a:t> yang </a:t>
            </a:r>
            <a:r>
              <a:rPr lang="en-US" sz="1700" dirty="0" err="1" smtClean="0">
                <a:solidFill>
                  <a:srgbClr val="FF0000"/>
                </a:solidFill>
              </a:rPr>
              <a:t>ada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pada</a:t>
            </a:r>
            <a:r>
              <a:rPr lang="en-US" sz="1700" dirty="0" smtClean="0">
                <a:solidFill>
                  <a:srgbClr val="FF0000"/>
                </a:solidFill>
              </a:rPr>
              <a:t> slide </a:t>
            </a:r>
            <a:r>
              <a:rPr lang="en-US" sz="1700" dirty="0" err="1" smtClean="0">
                <a:solidFill>
                  <a:srgbClr val="FF0000"/>
                </a:solidFill>
              </a:rPr>
              <a:t>setelah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ini</a:t>
            </a:r>
            <a:r>
              <a:rPr lang="en-US" sz="1700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sz="1700" dirty="0" err="1" smtClean="0">
                <a:solidFill>
                  <a:srgbClr val="FF0000"/>
                </a:solidFill>
              </a:rPr>
              <a:t>Lalu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pisahkan</a:t>
            </a:r>
            <a:r>
              <a:rPr lang="en-US" sz="1700" dirty="0" smtClean="0">
                <a:solidFill>
                  <a:srgbClr val="FF0000"/>
                </a:solidFill>
              </a:rPr>
              <a:t> shape-shape yang </a:t>
            </a:r>
            <a:r>
              <a:rPr lang="en-US" sz="1700" dirty="0" err="1" smtClean="0">
                <a:solidFill>
                  <a:srgbClr val="FF0000"/>
                </a:solidFill>
              </a:rPr>
              <a:t>telah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dibuat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berdasarkan</a:t>
            </a:r>
            <a:r>
              <a:rPr lang="en-US" sz="1700" dirty="0" smtClean="0">
                <a:solidFill>
                  <a:srgbClr val="FF0000"/>
                </a:solidFill>
              </a:rPr>
              <a:t> BENTUK </a:t>
            </a:r>
            <a:r>
              <a:rPr lang="en-US" sz="1700" dirty="0" err="1" smtClean="0">
                <a:solidFill>
                  <a:srgbClr val="FF0000"/>
                </a:solidFill>
              </a:rPr>
              <a:t>nya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ke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dalam</a:t>
            </a:r>
            <a:r>
              <a:rPr lang="en-US" sz="1700" dirty="0" smtClean="0">
                <a:solidFill>
                  <a:srgbClr val="FF0000"/>
                </a:solidFill>
              </a:rPr>
              <a:t> layer yang </a:t>
            </a:r>
            <a:r>
              <a:rPr lang="en-US" sz="1700" dirty="0" err="1" smtClean="0">
                <a:solidFill>
                  <a:srgbClr val="FF0000"/>
                </a:solidFill>
              </a:rPr>
              <a:t>berbeda</a:t>
            </a:r>
            <a:r>
              <a:rPr lang="en-US" sz="1700" dirty="0" smtClean="0">
                <a:solidFill>
                  <a:srgbClr val="FF0000"/>
                </a:solidFill>
              </a:rPr>
              <a:t>. </a:t>
            </a:r>
            <a:r>
              <a:rPr lang="en-US" sz="1700" dirty="0" err="1" smtClean="0">
                <a:solidFill>
                  <a:srgbClr val="FF0000"/>
                </a:solidFill>
              </a:rPr>
              <a:t>Contoh</a:t>
            </a:r>
            <a:r>
              <a:rPr lang="en-US" sz="1700" dirty="0" smtClean="0">
                <a:solidFill>
                  <a:srgbClr val="FF0000"/>
                </a:solidFill>
              </a:rPr>
              <a:t> (Shape KOTAK </a:t>
            </a:r>
            <a:r>
              <a:rPr lang="en-US" sz="1700" dirty="0" err="1" smtClean="0">
                <a:solidFill>
                  <a:srgbClr val="FF0000"/>
                </a:solidFill>
              </a:rPr>
              <a:t>didalam</a:t>
            </a:r>
            <a:r>
              <a:rPr lang="en-US" sz="1700" dirty="0" smtClean="0">
                <a:solidFill>
                  <a:srgbClr val="FF0000"/>
                </a:solidFill>
              </a:rPr>
              <a:t> Layer 1 </a:t>
            </a:r>
            <a:r>
              <a:rPr lang="en-US" sz="1700" dirty="0" err="1" smtClean="0">
                <a:solidFill>
                  <a:srgbClr val="FF0000"/>
                </a:solidFill>
              </a:rPr>
              <a:t>dst</a:t>
            </a:r>
            <a:r>
              <a:rPr lang="en-US" sz="1700" dirty="0" smtClean="0">
                <a:solidFill>
                  <a:srgbClr val="FF0000"/>
                </a:solidFill>
              </a:rPr>
              <a:t>.)</a:t>
            </a:r>
          </a:p>
          <a:p>
            <a:r>
              <a:rPr lang="en-US" sz="1700" dirty="0" err="1" smtClean="0">
                <a:solidFill>
                  <a:srgbClr val="FF0000"/>
                </a:solidFill>
              </a:rPr>
              <a:t>Tiap</a:t>
            </a:r>
            <a:r>
              <a:rPr lang="en-US" sz="1700" dirty="0" smtClean="0">
                <a:solidFill>
                  <a:srgbClr val="FF0000"/>
                </a:solidFill>
              </a:rPr>
              <a:t> Layer, </a:t>
            </a:r>
            <a:r>
              <a:rPr lang="en-US" sz="1700" dirty="0" err="1" smtClean="0">
                <a:solidFill>
                  <a:srgbClr val="FF0000"/>
                </a:solidFill>
              </a:rPr>
              <a:t>pastikan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semua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smtClean="0">
                <a:solidFill>
                  <a:srgbClr val="FF0000"/>
                </a:solidFill>
              </a:rPr>
              <a:t>shape </a:t>
            </a:r>
            <a:r>
              <a:rPr lang="en-US" sz="1700" dirty="0" err="1" smtClean="0">
                <a:solidFill>
                  <a:srgbClr val="FF0000"/>
                </a:solidFill>
              </a:rPr>
              <a:t>nya</a:t>
            </a:r>
            <a:r>
              <a:rPr lang="en-US" sz="1700" dirty="0" smtClean="0">
                <a:solidFill>
                  <a:srgbClr val="FF0000"/>
                </a:solidFill>
              </a:rPr>
              <a:t> di GROUP.</a:t>
            </a:r>
            <a:endParaRPr lang="en-US" sz="1700" dirty="0">
              <a:solidFill>
                <a:srgbClr val="FF0000"/>
              </a:solidFill>
            </a:endParaRPr>
          </a:p>
          <a:p>
            <a:r>
              <a:rPr lang="en-US" sz="1700" dirty="0" err="1" smtClean="0">
                <a:solidFill>
                  <a:srgbClr val="FF0000"/>
                </a:solidFill>
              </a:rPr>
              <a:t>Silahkan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gunakan</a:t>
            </a:r>
            <a:r>
              <a:rPr lang="en-US" sz="1700" dirty="0" smtClean="0">
                <a:solidFill>
                  <a:srgbClr val="FF0000"/>
                </a:solidFill>
              </a:rPr>
              <a:t> Adobe Illustrator </a:t>
            </a:r>
            <a:r>
              <a:rPr lang="en-US" sz="1700" dirty="0" err="1" smtClean="0">
                <a:solidFill>
                  <a:srgbClr val="FF0000"/>
                </a:solidFill>
              </a:rPr>
              <a:t>versi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manapun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tanpa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terkecuali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untuk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mempraktek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latihan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ini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Upload </a:t>
            </a:r>
            <a:r>
              <a:rPr lang="en-US" sz="1700" dirty="0" err="1" smtClean="0">
                <a:solidFill>
                  <a:srgbClr val="FF0000"/>
                </a:solidFill>
              </a:rPr>
              <a:t>latihan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ini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dalam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dalam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bentuk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smtClean="0">
                <a:solidFill>
                  <a:srgbClr val="FF0000"/>
                </a:solidFill>
              </a:rPr>
              <a:t>Ai. </a:t>
            </a:r>
            <a:r>
              <a:rPr lang="en-US" sz="1700" dirty="0" err="1" smtClean="0">
                <a:solidFill>
                  <a:srgbClr val="FF0000"/>
                </a:solidFill>
              </a:rPr>
              <a:t>dengan</a:t>
            </a:r>
            <a:r>
              <a:rPr lang="en-US" sz="1700" dirty="0" smtClean="0">
                <a:solidFill>
                  <a:srgbClr val="FF0000"/>
                </a:solidFill>
              </a:rPr>
              <a:t> format </a:t>
            </a:r>
            <a:r>
              <a:rPr lang="en-US" sz="1700" dirty="0" err="1" smtClean="0">
                <a:solidFill>
                  <a:srgbClr val="FF0000"/>
                </a:solidFill>
              </a:rPr>
              <a:t>nama</a:t>
            </a:r>
            <a:r>
              <a:rPr lang="en-US" sz="1700" dirty="0" smtClean="0">
                <a:solidFill>
                  <a:srgbClr val="FF0000"/>
                </a:solidFill>
              </a:rPr>
              <a:t> file KELAS_NIM_NAMA_NAMA TUGAS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Di </a:t>
            </a:r>
            <a:r>
              <a:rPr lang="en-US" sz="1700" dirty="0" err="1" smtClean="0">
                <a:solidFill>
                  <a:srgbClr val="FF0000"/>
                </a:solidFill>
              </a:rPr>
              <a:t>kumpulkan</a:t>
            </a:r>
            <a:r>
              <a:rPr lang="en-US" sz="1700" dirty="0" smtClean="0">
                <a:solidFill>
                  <a:srgbClr val="FF0000"/>
                </a:solidFill>
              </a:rPr>
              <a:t>/ upload </a:t>
            </a:r>
            <a:r>
              <a:rPr lang="en-US" sz="1700" dirty="0" err="1" smtClean="0">
                <a:solidFill>
                  <a:srgbClr val="FF0000"/>
                </a:solidFill>
              </a:rPr>
              <a:t>pada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hari</a:t>
            </a:r>
            <a:r>
              <a:rPr lang="en-US" sz="1700" dirty="0" smtClean="0">
                <a:solidFill>
                  <a:srgbClr val="FF0000"/>
                </a:solidFill>
              </a:rPr>
              <a:t> RABU 1 APRIL 2020 </a:t>
            </a:r>
            <a:r>
              <a:rPr lang="en-US" sz="1700" dirty="0" err="1" smtClean="0">
                <a:solidFill>
                  <a:srgbClr val="FF0000"/>
                </a:solidFill>
              </a:rPr>
              <a:t>pada</a:t>
            </a:r>
            <a:r>
              <a:rPr lang="en-US" sz="1700" dirty="0" smtClean="0">
                <a:solidFill>
                  <a:srgbClr val="FF0000"/>
                </a:solidFill>
              </a:rPr>
              <a:t> jam </a:t>
            </a:r>
            <a:r>
              <a:rPr lang="en-US" sz="1700" dirty="0" err="1" smtClean="0">
                <a:solidFill>
                  <a:srgbClr val="FF0000"/>
                </a:solidFill>
              </a:rPr>
              <a:t>sesuai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jadwal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perkuliahan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</a:p>
          <a:p>
            <a:endParaRPr lang="en-US" sz="17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700" b="1" dirty="0" err="1" smtClean="0">
                <a:solidFill>
                  <a:srgbClr val="FF0000"/>
                </a:solidFill>
              </a:rPr>
              <a:t>Perlu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diingat</a:t>
            </a:r>
            <a:r>
              <a:rPr lang="en-US" sz="1700" b="1" dirty="0" smtClean="0">
                <a:solidFill>
                  <a:srgbClr val="FF0000"/>
                </a:solidFill>
              </a:rPr>
              <a:t>, </a:t>
            </a:r>
            <a:r>
              <a:rPr lang="en-US" sz="1700" b="1" dirty="0" err="1" smtClean="0">
                <a:solidFill>
                  <a:srgbClr val="FF0000"/>
                </a:solidFill>
              </a:rPr>
              <a:t>tugas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ini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akan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menjadi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syarat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mutlak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absensi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mahasiswa</a:t>
            </a:r>
            <a:r>
              <a:rPr lang="en-US" sz="1700" b="1" dirty="0" smtClean="0">
                <a:solidFill>
                  <a:srgbClr val="FF0000"/>
                </a:solidFill>
              </a:rPr>
              <a:t>, </a:t>
            </a:r>
            <a:r>
              <a:rPr lang="en-US" sz="1700" b="1" dirty="0" err="1" smtClean="0">
                <a:solidFill>
                  <a:srgbClr val="FF0000"/>
                </a:solidFill>
              </a:rPr>
              <a:t>jika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ada</a:t>
            </a:r>
            <a:r>
              <a:rPr lang="en-US" sz="1700" b="1" dirty="0" smtClean="0">
                <a:solidFill>
                  <a:srgbClr val="FF0000"/>
                </a:solidFill>
              </a:rPr>
              <a:t> yang </a:t>
            </a:r>
            <a:r>
              <a:rPr lang="en-US" sz="1700" b="1" dirty="0" err="1" smtClean="0">
                <a:solidFill>
                  <a:srgbClr val="FF0000"/>
                </a:solidFill>
              </a:rPr>
              <a:t>tidak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mengumpulkan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atau</a:t>
            </a:r>
            <a:r>
              <a:rPr lang="en-US" sz="1700" b="1" dirty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telat</a:t>
            </a:r>
            <a:r>
              <a:rPr lang="en-US" sz="1700" b="1" dirty="0" smtClean="0">
                <a:solidFill>
                  <a:srgbClr val="FF0000"/>
                </a:solidFill>
              </a:rPr>
              <a:t> (</a:t>
            </a:r>
            <a:r>
              <a:rPr lang="en-US" sz="1700" b="1" dirty="0" err="1" smtClean="0">
                <a:solidFill>
                  <a:srgbClr val="FF0000"/>
                </a:solidFill>
              </a:rPr>
              <a:t>melewati</a:t>
            </a:r>
            <a:r>
              <a:rPr lang="en-US" sz="1700" b="1" dirty="0" smtClean="0">
                <a:solidFill>
                  <a:srgbClr val="FF0000"/>
                </a:solidFill>
              </a:rPr>
              <a:t> jam </a:t>
            </a:r>
            <a:r>
              <a:rPr lang="en-US" sz="1700" b="1" dirty="0" err="1" smtClean="0">
                <a:solidFill>
                  <a:srgbClr val="FF0000"/>
                </a:solidFill>
              </a:rPr>
              <a:t>matakuliah</a:t>
            </a:r>
            <a:r>
              <a:rPr lang="en-US" sz="1700" b="1" dirty="0" smtClean="0">
                <a:solidFill>
                  <a:srgbClr val="FF0000"/>
                </a:solidFill>
              </a:rPr>
              <a:t>) </a:t>
            </a:r>
            <a:r>
              <a:rPr lang="en-US" sz="1700" b="1" dirty="0" err="1" smtClean="0">
                <a:solidFill>
                  <a:srgbClr val="FF0000"/>
                </a:solidFill>
              </a:rPr>
              <a:t>maka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dianggap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tidak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hadir</a:t>
            </a:r>
            <a:r>
              <a:rPr lang="en-US" sz="1700" b="1" dirty="0" smtClean="0">
                <a:solidFill>
                  <a:srgbClr val="FF0000"/>
                </a:solidFill>
              </a:rPr>
              <a:t>.</a:t>
            </a:r>
            <a:endParaRPr lang="en-US" sz="17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x-none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Brief Latihan </a:t>
            </a:r>
            <a:r>
              <a:rPr lang="x-none" sz="3200" b="1" i="1" dirty="0">
                <a:solidFill>
                  <a:srgbClr val="FF0000"/>
                </a:solidFill>
              </a:rPr>
              <a:t>2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82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20-03-30 at 11.43.1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8" r="3078"/>
          <a:stretch>
            <a:fillRect/>
          </a:stretch>
        </p:blipFill>
        <p:spPr>
          <a:xfrm>
            <a:off x="96380" y="1828800"/>
            <a:ext cx="8951240" cy="4922838"/>
          </a:xfr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x-none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Brief Latihan </a:t>
            </a:r>
            <a:r>
              <a:rPr lang="x-none" sz="3200" b="1" i="1" dirty="0">
                <a:solidFill>
                  <a:srgbClr val="FF0000"/>
                </a:solidFill>
              </a:rPr>
              <a:t>2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370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5240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183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MK. KA 1 Adobe Illustrator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Zen</cp:lastModifiedBy>
  <cp:revision>186</cp:revision>
  <dcterms:created xsi:type="dcterms:W3CDTF">2016-02-13T14:18:26Z</dcterms:created>
  <dcterms:modified xsi:type="dcterms:W3CDTF">2020-03-30T04:45:58Z</dcterms:modified>
</cp:coreProperties>
</file>