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5CDFF-74D5-4986-83E3-5248CCF36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C6042-675A-4096-B543-7222C84347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EF013-6C4B-40DD-B899-5EBF546CA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388A-17B5-4F1B-9425-83F1F26B53F0}" type="datetimeFigureOut">
              <a:rPr lang="en-ID" smtClean="0"/>
              <a:t>31/03/2020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0ACCC-1A39-45F2-B135-AF390E7B4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D505A-23B1-4FBE-BFAC-B7DAFB11F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E2DEF-00FE-4254-8F07-A4FA82B560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4090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1FAE9-CDD1-4293-91C5-89A4A5ACA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4F1F29-2BEE-4AF9-8B18-92DB72509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AC85D-EB20-4F8F-BE3C-C4F0383CC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388A-17B5-4F1B-9425-83F1F26B53F0}" type="datetimeFigureOut">
              <a:rPr lang="en-ID" smtClean="0"/>
              <a:t>31/03/2020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42E26-ABBB-495A-921E-095543D2F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3D0AD-EFE3-41CF-8D4D-7E64EFE4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E2DEF-00FE-4254-8F07-A4FA82B560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8313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3C43A0-5291-436A-AEC7-7F0C8ADC04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E4EB03-07FB-41B3-A77C-F668D0F0B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FA7AF-6469-4E3F-8968-EE351A9BB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388A-17B5-4F1B-9425-83F1F26B53F0}" type="datetimeFigureOut">
              <a:rPr lang="en-ID" smtClean="0"/>
              <a:t>31/03/2020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2AE23-D03B-40E1-AE24-6B3B84FEC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F806B-E472-4FA0-BD21-ECFEAA4CF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E2DEF-00FE-4254-8F07-A4FA82B560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949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0F632-5F60-44A4-B775-C01F5F989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EAD8F-EBA9-4ABB-BE71-6A18E0DCC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9D122-768B-455B-897F-D5D1B8A0B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388A-17B5-4F1B-9425-83F1F26B53F0}" type="datetimeFigureOut">
              <a:rPr lang="en-ID" smtClean="0"/>
              <a:t>31/03/2020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3DA41-40BF-4289-8DFE-5D6FB8781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5EB88-0F1E-43AD-B9D3-65D8AA69C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E2DEF-00FE-4254-8F07-A4FA82B560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9615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E94BC-31AE-40AD-A806-E72CC2539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B98510-0DDE-4D71-B620-9C81BFFCA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E4202-6541-40E3-9724-447D9A05A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388A-17B5-4F1B-9425-83F1F26B53F0}" type="datetimeFigureOut">
              <a:rPr lang="en-ID" smtClean="0"/>
              <a:t>31/03/2020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A14C2-6D2C-4190-8FDF-BDCF0D83F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8394A-C38B-4D1A-B76D-413C23DD1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E2DEF-00FE-4254-8F07-A4FA82B560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84820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1B9A0-54DB-488A-B709-809541FE1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9306C-C6A6-4A6E-A803-908DB99D6A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054A0-295A-4E84-87C6-BA85AA4EB0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920C34-9241-4E9D-9F8B-9C6A951DC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388A-17B5-4F1B-9425-83F1F26B53F0}" type="datetimeFigureOut">
              <a:rPr lang="en-ID" smtClean="0"/>
              <a:t>31/03/2020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EA3FDC-CB0B-4D23-8490-7814622F2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C6E9B6-58C2-4494-A80C-2BEF49C92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E2DEF-00FE-4254-8F07-A4FA82B560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5892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BFC30-95CE-4174-A6AA-698C12F4E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96369-0AC0-49DB-9D54-7232E846F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16A2EE-62FB-4876-9408-D1CEEA65B3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013C71-9D86-4374-B522-D8D95FD803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85DF26-237A-4831-BF10-D86D9FEED3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6259FC-0372-4D63-A08E-EB71354A0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388A-17B5-4F1B-9425-83F1F26B53F0}" type="datetimeFigureOut">
              <a:rPr lang="en-ID" smtClean="0"/>
              <a:t>31/03/2020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5BFD98-A2E0-4171-97A5-FC29EC304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668F68-A00D-4422-A895-0DF9DB4D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E2DEF-00FE-4254-8F07-A4FA82B560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18220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EC482-6E6A-4EE2-83A1-84029C340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95686-4208-48AD-9EFA-75D4D798B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388A-17B5-4F1B-9425-83F1F26B53F0}" type="datetimeFigureOut">
              <a:rPr lang="en-ID" smtClean="0"/>
              <a:t>31/03/2020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E86F63-E4F4-4039-AA7D-7F2B954FD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484541-C01B-4E45-AA06-A86988B24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E2DEF-00FE-4254-8F07-A4FA82B560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8102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1DDBB3-B3E2-4855-9CE6-2FBBE0931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388A-17B5-4F1B-9425-83F1F26B53F0}" type="datetimeFigureOut">
              <a:rPr lang="en-ID" smtClean="0"/>
              <a:t>31/03/2020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68B961-F2C8-4514-A8C8-75AFF166F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96321F-101D-4035-8ADD-582C8616C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E2DEF-00FE-4254-8F07-A4FA82B560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74115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F7A79-AC5A-4085-9A54-2A93A9ED9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7C2D8-2030-4151-A8FA-F8B55C7AD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92F82C-16F8-491A-BA01-070EADB766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B46AB8-3225-4218-B962-3071117EC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388A-17B5-4F1B-9425-83F1F26B53F0}" type="datetimeFigureOut">
              <a:rPr lang="en-ID" smtClean="0"/>
              <a:t>31/03/2020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D99434-4F5F-465D-9DB7-FF87C9715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FBD672-FAEF-44E0-93B5-6A12457E2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E2DEF-00FE-4254-8F07-A4FA82B560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0910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A3012-3140-43DE-8D73-6BC918500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41C3E5-0A87-49C8-810B-3840B32012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2973F2-C181-48ED-B4F9-9D40B03AF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9C6A78-BDE2-420F-8142-C12F340FB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388A-17B5-4F1B-9425-83F1F26B53F0}" type="datetimeFigureOut">
              <a:rPr lang="en-ID" smtClean="0"/>
              <a:t>31/03/2020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0D194A-1101-4AC2-8FE8-9FADE10E8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406450-D283-43A3-A432-47527D37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E2DEF-00FE-4254-8F07-A4FA82B560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2572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07A0A8-0F78-4A12-8448-980534A1D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456F6-78E6-45AD-92D8-6FC8DF110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7777B-443D-4C1A-803B-198B989513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4388A-17B5-4F1B-9425-83F1F26B53F0}" type="datetimeFigureOut">
              <a:rPr lang="en-ID" smtClean="0"/>
              <a:t>31/03/2020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65EDC-8C3B-40A9-934B-AA219B7FFA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9772B-F8AD-4E1C-8DDD-81655AB61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E2DEF-00FE-4254-8F07-A4FA82B5608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2296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62977A4E-CC28-44B1-A5DB-F41BCC6C2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04850"/>
            <a:ext cx="8229600" cy="4381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/>
              <a:t>Informasi dan tingkatan manajemen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3F2A4C08-DDA4-4AC8-B936-017D3CAFA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685800"/>
            <a:ext cx="8229600" cy="48768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endParaRPr lang="id-ID" altLang="en-US" sz="2400"/>
          </a:p>
          <a:p>
            <a:pPr eaLnBrk="1" hangingPunct="1"/>
            <a:r>
              <a:rPr lang="en-US" altLang="en-US" sz="2400"/>
              <a:t>Informasi strategis</a:t>
            </a:r>
          </a:p>
          <a:p>
            <a:pPr eaLnBrk="1" hangingPunct="1"/>
            <a:r>
              <a:rPr lang="en-US" altLang="en-US" sz="2400"/>
              <a:t>Informasi Taktis</a:t>
            </a:r>
          </a:p>
          <a:p>
            <a:pPr eaLnBrk="1" hangingPunct="1"/>
            <a:r>
              <a:rPr lang="en-US" altLang="en-US" sz="2400"/>
              <a:t>Informasi Teknis</a:t>
            </a:r>
            <a:endParaRPr lang="id-ID" altLang="en-US" sz="2400"/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sz="24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b="1"/>
              <a:t>NILAI INFORMASI</a:t>
            </a:r>
          </a:p>
          <a:p>
            <a:pPr eaLnBrk="1" hangingPunct="1">
              <a:buFontTx/>
              <a:buChar char="-"/>
            </a:pPr>
            <a:r>
              <a:rPr lang="en-US" altLang="en-US" sz="2400"/>
              <a:t>Ketelitian </a:t>
            </a:r>
          </a:p>
          <a:p>
            <a:pPr eaLnBrk="1" hangingPunct="1">
              <a:buFontTx/>
              <a:buChar char="-"/>
            </a:pPr>
            <a:r>
              <a:rPr lang="en-US" altLang="en-US" sz="2400"/>
              <a:t>Ketepatan waktu</a:t>
            </a:r>
          </a:p>
          <a:p>
            <a:pPr eaLnBrk="1" hangingPunct="1">
              <a:buFontTx/>
              <a:buChar char="-"/>
            </a:pPr>
            <a:r>
              <a:rPr lang="en-US" altLang="en-US" sz="2400"/>
              <a:t>Kelengkapan</a:t>
            </a:r>
          </a:p>
          <a:p>
            <a:pPr eaLnBrk="1" hangingPunct="1">
              <a:buFontTx/>
              <a:buChar char="-"/>
            </a:pPr>
            <a:r>
              <a:rPr lang="en-US" altLang="en-US" sz="2400"/>
              <a:t>Ringkas</a:t>
            </a:r>
          </a:p>
          <a:p>
            <a:pPr eaLnBrk="1" hangingPunct="1">
              <a:buFontTx/>
              <a:buChar char="-"/>
            </a:pPr>
            <a:r>
              <a:rPr lang="en-US" altLang="en-US" sz="2400"/>
              <a:t>Kesesuaian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400"/>
          </a:p>
          <a:p>
            <a:pPr eaLnBrk="1" hangingPunct="1"/>
            <a:endParaRPr lang="en-US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88357797-7CD5-4F05-96A6-F22C926E5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/>
          <a:lstStyle/>
          <a:p>
            <a:pPr>
              <a:defRPr/>
            </a:pPr>
            <a:r>
              <a:rPr lang="en-US" sz="2800"/>
              <a:t>Tindak Lanjut Informasi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8DECC8D3-1E08-4ACD-9BF3-A7D156AC0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90601"/>
            <a:ext cx="8229600" cy="5135563"/>
          </a:xfrm>
        </p:spPr>
        <p:txBody>
          <a:bodyPr/>
          <a:lstStyle/>
          <a:p>
            <a:pPr eaLnBrk="1" hangingPunct="1"/>
            <a:r>
              <a:rPr lang="en-US" altLang="en-US" sz="2400"/>
              <a:t>Komunikasi</a:t>
            </a:r>
          </a:p>
          <a:p>
            <a:pPr eaLnBrk="1" hangingPunct="1"/>
            <a:r>
              <a:rPr lang="en-US" altLang="en-US" sz="2400"/>
              <a:t>Penyimpanan</a:t>
            </a:r>
          </a:p>
          <a:p>
            <a:pPr eaLnBrk="1" hangingPunct="1"/>
            <a:r>
              <a:rPr lang="en-US" altLang="en-US" sz="2400"/>
              <a:t>Penemuan Kembali</a:t>
            </a:r>
          </a:p>
          <a:p>
            <a:pPr eaLnBrk="1" hangingPunct="1"/>
            <a:r>
              <a:rPr lang="en-US" altLang="en-US" sz="2400"/>
              <a:t>Reproduksi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76BA687A-935C-4032-87D0-D7F2D5429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defRPr/>
            </a:pPr>
            <a:r>
              <a:rPr lang="en-US" sz="2800" dirty="0"/>
              <a:t>PENGENDALIAN SISTEM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DED16-57F7-4CCF-86DE-E5F869903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1066800"/>
            <a:ext cx="8229600" cy="457200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err="1"/>
              <a:t>Pengendalian</a:t>
            </a:r>
            <a:r>
              <a:rPr lang="en-US" sz="2400" dirty="0"/>
              <a:t> </a:t>
            </a:r>
            <a:r>
              <a:rPr lang="en-US" sz="2400" dirty="0" err="1"/>
              <a:t>Umpan</a:t>
            </a:r>
            <a:r>
              <a:rPr lang="en-US" sz="2400" dirty="0"/>
              <a:t> </a:t>
            </a:r>
            <a:r>
              <a:rPr lang="en-US" sz="2400" dirty="0" err="1"/>
              <a:t>Balik</a:t>
            </a:r>
            <a:r>
              <a:rPr lang="en-US" sz="2400" dirty="0"/>
              <a:t> :</a:t>
            </a:r>
          </a:p>
          <a:p>
            <a:pPr marL="912813" indent="-514350" algn="just"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karakteristik</a:t>
            </a:r>
            <a:r>
              <a:rPr lang="en-US" sz="2400" dirty="0"/>
              <a:t> yang </a:t>
            </a:r>
            <a:r>
              <a:rPr lang="en-US" sz="2400" dirty="0" err="1"/>
              <a:t>diukur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keluarannya</a:t>
            </a:r>
            <a:endParaRPr lang="en-US" sz="2400" dirty="0"/>
          </a:p>
          <a:p>
            <a:pPr marL="912813" indent="-514350"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400" dirty="0" err="1"/>
              <a:t>Suatu</a:t>
            </a:r>
            <a:r>
              <a:rPr lang="en-US" sz="2400" dirty="0"/>
              <a:t> sensor yang </a:t>
            </a:r>
            <a:r>
              <a:rPr lang="en-US" sz="2400" dirty="0" err="1"/>
              <a:t>mengukur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endParaRPr lang="en-US" sz="2400" dirty="0"/>
          </a:p>
          <a:p>
            <a:pPr marL="912813" indent="-514350" algn="just"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400" dirty="0" err="1"/>
              <a:t>Suatu</a:t>
            </a:r>
            <a:r>
              <a:rPr lang="en-US" sz="2400" dirty="0"/>
              <a:t> unit </a:t>
            </a:r>
            <a:r>
              <a:rPr lang="en-US" sz="2400" dirty="0" err="1"/>
              <a:t>pengendali</a:t>
            </a:r>
            <a:r>
              <a:rPr lang="en-US" sz="2400" dirty="0"/>
              <a:t> yang </a:t>
            </a:r>
            <a:r>
              <a:rPr lang="en-US" sz="2400" dirty="0" err="1"/>
              <a:t>membandingkan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standar</a:t>
            </a:r>
            <a:r>
              <a:rPr lang="en-US" sz="2400" dirty="0"/>
              <a:t> yang </a:t>
            </a:r>
            <a:r>
              <a:rPr lang="en-US" sz="2400" dirty="0" err="1"/>
              <a:t>ditentukan</a:t>
            </a:r>
            <a:endParaRPr lang="en-US" sz="2400" dirty="0"/>
          </a:p>
          <a:p>
            <a:pPr marL="912813" indent="-514350" algn="just"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400" dirty="0" err="1"/>
              <a:t>Suatu</a:t>
            </a:r>
            <a:r>
              <a:rPr lang="en-US" sz="2400" dirty="0"/>
              <a:t> unit </a:t>
            </a:r>
            <a:r>
              <a:rPr lang="en-US" sz="2400" dirty="0" err="1"/>
              <a:t>pengatur</a:t>
            </a:r>
            <a:r>
              <a:rPr lang="en-US" sz="2400" dirty="0"/>
              <a:t> yang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tindakan</a:t>
            </a:r>
            <a:r>
              <a:rPr lang="en-US" sz="2400" dirty="0"/>
              <a:t> </a:t>
            </a:r>
            <a:r>
              <a:rPr lang="en-US" sz="2400" dirty="0" err="1"/>
              <a:t>penyesuaian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masukan</a:t>
            </a:r>
            <a:r>
              <a:rPr lang="en-US" sz="2400" dirty="0"/>
              <a:t> </a:t>
            </a:r>
            <a:r>
              <a:rPr lang="en-US" sz="2400" dirty="0" err="1"/>
              <a:t>selanjutnya</a:t>
            </a:r>
            <a:endParaRPr lang="en-US" sz="2400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FAB6030D-AA2B-4466-84B1-637ABFE16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457201"/>
            <a:ext cx="8229600" cy="5668963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1B2A50E-CB0C-47C2-90AF-2D4016BB5C5E}"/>
              </a:ext>
            </a:extLst>
          </p:cNvPr>
          <p:cNvSpPr txBox="1">
            <a:spLocks/>
          </p:cNvSpPr>
          <p:nvPr/>
        </p:nvSpPr>
        <p:spPr bwMode="auto">
          <a:xfrm>
            <a:off x="2057400" y="914400"/>
            <a:ext cx="8229600" cy="5486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 err="1"/>
              <a:t>Pengendalian</a:t>
            </a:r>
            <a:r>
              <a:rPr lang="en-US" sz="2400" dirty="0"/>
              <a:t> </a:t>
            </a:r>
            <a:r>
              <a:rPr lang="en-US" sz="2400" dirty="0" err="1"/>
              <a:t>Umpan</a:t>
            </a:r>
            <a:r>
              <a:rPr lang="en-US" sz="2400" dirty="0"/>
              <a:t> </a:t>
            </a:r>
            <a:r>
              <a:rPr lang="en-US" sz="2400" dirty="0" err="1"/>
              <a:t>Balik</a:t>
            </a:r>
            <a:endParaRPr lang="en-US" sz="2400" dirty="0"/>
          </a:p>
          <a:p>
            <a:pPr marL="342900" indent="-342900">
              <a:spcBef>
                <a:spcPct val="20000"/>
              </a:spcBef>
              <a:defRPr/>
            </a:pPr>
            <a:endParaRPr lang="en-US" sz="2400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B9C52B02-583A-4D16-9D25-A8D178C263CB}"/>
              </a:ext>
            </a:extLst>
          </p:cNvPr>
          <p:cNvSpPr/>
          <p:nvPr/>
        </p:nvSpPr>
        <p:spPr>
          <a:xfrm>
            <a:off x="2514600" y="2057400"/>
            <a:ext cx="1524000" cy="685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Input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69F2F93-D03E-4A64-9374-B64888A1CC2D}"/>
              </a:ext>
            </a:extLst>
          </p:cNvPr>
          <p:cNvSpPr/>
          <p:nvPr/>
        </p:nvSpPr>
        <p:spPr>
          <a:xfrm>
            <a:off x="5257800" y="2057400"/>
            <a:ext cx="1524000" cy="685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err="1">
                <a:solidFill>
                  <a:schemeClr val="tx1"/>
                </a:solidFill>
              </a:rPr>
              <a:t>Proses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8C14B4D2-FECC-424D-98DE-FCA1C7B3CF47}"/>
              </a:ext>
            </a:extLst>
          </p:cNvPr>
          <p:cNvSpPr/>
          <p:nvPr/>
        </p:nvSpPr>
        <p:spPr>
          <a:xfrm>
            <a:off x="8001000" y="2057400"/>
            <a:ext cx="1524000" cy="685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Output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5501C35-D186-45D6-A8AC-F1C723C0ECA6}"/>
              </a:ext>
            </a:extLst>
          </p:cNvPr>
          <p:cNvSpPr/>
          <p:nvPr/>
        </p:nvSpPr>
        <p:spPr>
          <a:xfrm>
            <a:off x="2514600" y="4343400"/>
            <a:ext cx="1524000" cy="685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Unit </a:t>
            </a:r>
            <a:r>
              <a:rPr lang="en-US" dirty="0" err="1">
                <a:solidFill>
                  <a:schemeClr val="tx1"/>
                </a:solidFill>
              </a:rPr>
              <a:t>Pengatur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6EC48455-BD5F-45E9-9D36-CB60B9C48DE2}"/>
              </a:ext>
            </a:extLst>
          </p:cNvPr>
          <p:cNvSpPr/>
          <p:nvPr/>
        </p:nvSpPr>
        <p:spPr>
          <a:xfrm>
            <a:off x="8001000" y="5486400"/>
            <a:ext cx="1524000" cy="685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err="1">
                <a:solidFill>
                  <a:schemeClr val="tx1"/>
                </a:solidFill>
              </a:rPr>
              <a:t>Standar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8B212644-AB9A-4D16-A503-3B2B1AEE44CB}"/>
              </a:ext>
            </a:extLst>
          </p:cNvPr>
          <p:cNvSpPr/>
          <p:nvPr/>
        </p:nvSpPr>
        <p:spPr>
          <a:xfrm>
            <a:off x="8001000" y="4343400"/>
            <a:ext cx="1524000" cy="685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Unit </a:t>
            </a:r>
            <a:r>
              <a:rPr lang="en-US" dirty="0" err="1">
                <a:solidFill>
                  <a:schemeClr val="tx1"/>
                </a:solidFill>
              </a:rPr>
              <a:t>Pengendali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8DE4A09-428A-4E6D-99D4-C0B00ED3F681}"/>
              </a:ext>
            </a:extLst>
          </p:cNvPr>
          <p:cNvSpPr/>
          <p:nvPr/>
        </p:nvSpPr>
        <p:spPr>
          <a:xfrm>
            <a:off x="8001000" y="3200400"/>
            <a:ext cx="1524000" cy="685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Sensor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1846055-8156-4CEA-B337-C97B60D2FDAA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4038600" y="24003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4588FC3-4DF2-42E4-A503-F8CE88D1E9E2}"/>
              </a:ext>
            </a:extLst>
          </p:cNvPr>
          <p:cNvCxnSpPr>
            <a:stCxn id="7" idx="3"/>
            <a:endCxn id="8" idx="1"/>
          </p:cNvCxnSpPr>
          <p:nvPr/>
        </p:nvCxnSpPr>
        <p:spPr>
          <a:xfrm>
            <a:off x="6781800" y="24003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C40BFDE-4B3F-45D5-8759-B255F5024C5E}"/>
              </a:ext>
            </a:extLst>
          </p:cNvPr>
          <p:cNvCxnSpPr>
            <a:stCxn id="8" idx="2"/>
            <a:endCxn id="12" idx="0"/>
          </p:cNvCxnSpPr>
          <p:nvPr/>
        </p:nvCxnSpPr>
        <p:spPr>
          <a:xfrm rot="5400000">
            <a:off x="8534401" y="2971801"/>
            <a:ext cx="4572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89DCC02-9768-4347-818E-E6AB30B02CED}"/>
              </a:ext>
            </a:extLst>
          </p:cNvPr>
          <p:cNvCxnSpPr>
            <a:stCxn id="12" idx="2"/>
            <a:endCxn id="11" idx="0"/>
          </p:cNvCxnSpPr>
          <p:nvPr/>
        </p:nvCxnSpPr>
        <p:spPr>
          <a:xfrm rot="5400000">
            <a:off x="8534401" y="4114801"/>
            <a:ext cx="4572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A358CE6-7F8A-4A1A-B31B-9A3F4143EBE2}"/>
              </a:ext>
            </a:extLst>
          </p:cNvPr>
          <p:cNvCxnSpPr>
            <a:stCxn id="11" idx="2"/>
            <a:endCxn id="10" idx="0"/>
          </p:cNvCxnSpPr>
          <p:nvPr/>
        </p:nvCxnSpPr>
        <p:spPr>
          <a:xfrm rot="5400000">
            <a:off x="8534401" y="5257801"/>
            <a:ext cx="4572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A659D0F-0BFB-48DC-8363-FBED525D3A0A}"/>
              </a:ext>
            </a:extLst>
          </p:cNvPr>
          <p:cNvCxnSpPr>
            <a:stCxn id="11" idx="1"/>
            <a:endCxn id="9" idx="3"/>
          </p:cNvCxnSpPr>
          <p:nvPr/>
        </p:nvCxnSpPr>
        <p:spPr>
          <a:xfrm rot="10800000">
            <a:off x="4038600" y="4686300"/>
            <a:ext cx="396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76FD1EC-BD87-4B6C-BAB2-7A7077512292}"/>
              </a:ext>
            </a:extLst>
          </p:cNvPr>
          <p:cNvCxnSpPr>
            <a:stCxn id="9" idx="0"/>
            <a:endCxn id="6" idx="2"/>
          </p:cNvCxnSpPr>
          <p:nvPr/>
        </p:nvCxnSpPr>
        <p:spPr>
          <a:xfrm rot="5400000" flipH="1" flipV="1">
            <a:off x="2476501" y="3543301"/>
            <a:ext cx="16002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0CFAA95D-7991-413E-A206-466C6D04C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457201"/>
            <a:ext cx="8229600" cy="56689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400" dirty="0" err="1"/>
              <a:t>Pengendalian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Umpan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Maju</a:t>
            </a:r>
            <a:r>
              <a:rPr lang="en-US" altLang="en-US" sz="2400" dirty="0"/>
              <a:t> / Positive Feedback</a:t>
            </a:r>
          </a:p>
          <a:p>
            <a:pPr eaLnBrk="1" hangingPunct="1"/>
            <a:r>
              <a:rPr lang="en-US" altLang="en-US" sz="2400" dirty="0" err="1"/>
              <a:t>Pengendalian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Pencegahan</a:t>
            </a:r>
            <a:endParaRPr lang="en-US" altLang="en-US" sz="2400" dirty="0"/>
          </a:p>
          <a:p>
            <a:pPr marL="0" indent="0" eaLnBrk="1" hangingPunct="1">
              <a:buNone/>
            </a:pPr>
            <a:endParaRPr lang="en-US" altLang="en-US" sz="2400" dirty="0"/>
          </a:p>
          <a:p>
            <a:pPr marL="0" indent="0" eaLnBrk="1" hangingPunct="1">
              <a:buNone/>
            </a:pPr>
            <a:r>
              <a:rPr lang="en-US" altLang="en-US" sz="3200" b="1" dirty="0" err="1"/>
              <a:t>Tugas</a:t>
            </a:r>
            <a:r>
              <a:rPr lang="en-US" altLang="en-US" sz="3200" b="1" dirty="0"/>
              <a:t> : </a:t>
            </a:r>
          </a:p>
          <a:p>
            <a:pPr eaLnBrk="1" hangingPunct="1">
              <a:buFontTx/>
              <a:buChar char="-"/>
            </a:pPr>
            <a:r>
              <a:rPr lang="en-US" altLang="en-US" sz="2400" dirty="0" err="1"/>
              <a:t>Silahkan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kerjakan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latihan</a:t>
            </a:r>
            <a:r>
              <a:rPr lang="en-US" altLang="en-US" sz="2400" dirty="0"/>
              <a:t> di </a:t>
            </a:r>
            <a:r>
              <a:rPr lang="en-US" altLang="en-US" sz="2400" dirty="0" err="1"/>
              <a:t>halaman</a:t>
            </a:r>
            <a:r>
              <a:rPr lang="en-US" altLang="en-US" sz="2400" dirty="0"/>
              <a:t> 35 </a:t>
            </a:r>
            <a:r>
              <a:rPr lang="en-US" altLang="en-US" sz="2400" dirty="0" err="1"/>
              <a:t>tentang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pengendalian</a:t>
            </a:r>
            <a:r>
              <a:rPr lang="en-US" altLang="en-US" sz="2400" dirty="0"/>
              <a:t> system</a:t>
            </a:r>
          </a:p>
          <a:p>
            <a:pPr eaLnBrk="1" hangingPunct="1">
              <a:buFontTx/>
              <a:buChar char="-"/>
            </a:pPr>
            <a:r>
              <a:rPr lang="en-US" altLang="en-US" sz="2400" dirty="0" err="1"/>
              <a:t>Kerjakan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perorangan</a:t>
            </a:r>
            <a:r>
              <a:rPr lang="en-US" altLang="en-US" sz="2400" dirty="0"/>
              <a:t> dan di </a:t>
            </a:r>
            <a:r>
              <a:rPr lang="en-US" altLang="en-US" sz="2400" dirty="0" err="1"/>
              <a:t>kumpulkan</a:t>
            </a:r>
            <a:r>
              <a:rPr lang="en-US" altLang="en-US" sz="2400" dirty="0"/>
              <a:t> pada </a:t>
            </a:r>
            <a:r>
              <a:rPr lang="en-US" altLang="en-US" sz="2400" dirty="0" err="1"/>
              <a:t>hari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Selasa</a:t>
            </a:r>
            <a:r>
              <a:rPr lang="en-US" altLang="en-US" sz="2400"/>
              <a:t>, </a:t>
            </a:r>
            <a:r>
              <a:rPr lang="en-US" altLang="en-US" sz="2400" dirty="0"/>
              <a:t>7</a:t>
            </a:r>
            <a:r>
              <a:rPr lang="en-US" altLang="en-US" sz="2400"/>
              <a:t> </a:t>
            </a:r>
            <a:r>
              <a:rPr lang="en-US" altLang="en-US" sz="2400" dirty="0"/>
              <a:t>April 2020 </a:t>
            </a:r>
            <a:r>
              <a:rPr lang="en-US" altLang="en-US" sz="2400" dirty="0" err="1"/>
              <a:t>sebelum</a:t>
            </a:r>
            <a:r>
              <a:rPr lang="en-US" altLang="en-US" sz="2400" dirty="0"/>
              <a:t> jam 12.00 WIB</a:t>
            </a:r>
          </a:p>
          <a:p>
            <a:pPr eaLnBrk="1" hangingPunct="1">
              <a:buFontTx/>
              <a:buChar char="-"/>
            </a:pPr>
            <a:r>
              <a:rPr lang="en-US" altLang="en-US" sz="2400" dirty="0" err="1"/>
              <a:t>Tugas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dikerjakan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format.pdf</a:t>
            </a:r>
          </a:p>
          <a:p>
            <a:pPr eaLnBrk="1" hangingPunct="1">
              <a:buFontTx/>
              <a:buChar char="-"/>
            </a:pPr>
            <a:r>
              <a:rPr lang="en-US" altLang="en-US" sz="2400" dirty="0" err="1"/>
              <a:t>Bagi</a:t>
            </a:r>
            <a:r>
              <a:rPr lang="en-US" altLang="en-US" sz="2400" dirty="0"/>
              <a:t> yang </a:t>
            </a:r>
            <a:r>
              <a:rPr lang="en-US" altLang="en-US" dirty="0" err="1">
                <a:latin typeface="Arial Black" panose="020B0A04020102020204" pitchFamily="34" charset="0"/>
              </a:rPr>
              <a:t>terlambat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pengumpulannya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maka</a:t>
            </a:r>
            <a:r>
              <a:rPr lang="en-US" altLang="en-US" sz="2400" dirty="0"/>
              <a:t> </a:t>
            </a:r>
            <a:r>
              <a:rPr lang="en-US" altLang="en-US" dirty="0" err="1">
                <a:latin typeface="Arial Black" panose="020B0A04020102020204" pitchFamily="34" charset="0"/>
              </a:rPr>
              <a:t>tidak</a:t>
            </a:r>
            <a:r>
              <a:rPr lang="en-US" altLang="en-US" dirty="0">
                <a:latin typeface="Arial Black" panose="020B0A04020102020204" pitchFamily="34" charset="0"/>
              </a:rPr>
              <a:t> </a:t>
            </a:r>
            <a:r>
              <a:rPr lang="en-US" altLang="en-US" dirty="0" err="1">
                <a:latin typeface="Arial Black" panose="020B0A04020102020204" pitchFamily="34" charset="0"/>
              </a:rPr>
              <a:t>akan</a:t>
            </a:r>
            <a:r>
              <a:rPr lang="en-US" altLang="en-US" dirty="0">
                <a:latin typeface="Arial Black" panose="020B0A04020102020204" pitchFamily="34" charset="0"/>
              </a:rPr>
              <a:t> </a:t>
            </a:r>
            <a:r>
              <a:rPr lang="en-US" altLang="en-US" dirty="0" err="1">
                <a:latin typeface="Arial Black" panose="020B0A04020102020204" pitchFamily="34" charset="0"/>
              </a:rPr>
              <a:t>dinilai</a:t>
            </a:r>
            <a:endParaRPr lang="en-US" altLang="en-US" dirty="0">
              <a:latin typeface="Arial Black" panose="020B0A04020102020204" pitchFamily="34" charset="0"/>
            </a:endParaRPr>
          </a:p>
          <a:p>
            <a:pPr eaLnBrk="1" hangingPunct="1">
              <a:buFontTx/>
              <a:buChar char="-"/>
            </a:pPr>
            <a:r>
              <a:rPr lang="en-US" altLang="en-US" dirty="0">
                <a:latin typeface="Arial Black" panose="020B0A04020102020204" pitchFamily="34" charset="0"/>
              </a:rPr>
              <a:t>Upload </a:t>
            </a:r>
            <a:r>
              <a:rPr lang="en-US" altLang="en-US" sz="2600" dirty="0" err="1">
                <a:latin typeface="+mj-lt"/>
              </a:rPr>
              <a:t>tugas</a:t>
            </a:r>
            <a:r>
              <a:rPr lang="en-US" altLang="en-US" sz="2600" dirty="0">
                <a:latin typeface="+mj-lt"/>
              </a:rPr>
              <a:t> di </a:t>
            </a:r>
            <a:r>
              <a:rPr lang="en-US" altLang="en-US" sz="2600" dirty="0" err="1">
                <a:latin typeface="+mj-lt"/>
              </a:rPr>
              <a:t>kuliahonline</a:t>
            </a:r>
            <a:r>
              <a:rPr lang="en-US" altLang="en-US" sz="2600" dirty="0">
                <a:latin typeface="+mj-lt"/>
              </a:rPr>
              <a:t> </a:t>
            </a:r>
            <a:r>
              <a:rPr lang="en-US" altLang="en-US" sz="2600" dirty="0" err="1">
                <a:latin typeface="+mj-lt"/>
              </a:rPr>
              <a:t>dengan</a:t>
            </a:r>
            <a:r>
              <a:rPr lang="en-US" altLang="en-US" sz="2600" dirty="0">
                <a:latin typeface="+mj-lt"/>
              </a:rPr>
              <a:t> </a:t>
            </a:r>
            <a:r>
              <a:rPr lang="en-US" altLang="en-US" sz="2600" dirty="0" err="1">
                <a:latin typeface="+mj-lt"/>
              </a:rPr>
              <a:t>nama</a:t>
            </a:r>
            <a:r>
              <a:rPr lang="en-US" altLang="en-US" sz="2600" dirty="0">
                <a:latin typeface="+mj-lt"/>
              </a:rPr>
              <a:t> </a:t>
            </a:r>
            <a:r>
              <a:rPr lang="en-US" altLang="en-US" sz="2600" dirty="0" err="1">
                <a:latin typeface="+mj-lt"/>
              </a:rPr>
              <a:t>kelas</a:t>
            </a:r>
            <a:r>
              <a:rPr lang="en-US" altLang="en-US" sz="2600" dirty="0">
                <a:latin typeface="+mj-lt"/>
              </a:rPr>
              <a:t> </a:t>
            </a:r>
            <a:r>
              <a:rPr lang="en-US" altLang="en-US" dirty="0" err="1">
                <a:latin typeface="Arial Rounded MT Bold" panose="020F0704030504030204" pitchFamily="34" charset="0"/>
              </a:rPr>
              <a:t>Tugas</a:t>
            </a:r>
            <a:r>
              <a:rPr lang="en-US" altLang="en-US" dirty="0">
                <a:latin typeface="Arial Rounded MT Bold" panose="020F0704030504030204" pitchFamily="34" charset="0"/>
              </a:rPr>
              <a:t> KSI Nama </a:t>
            </a:r>
            <a:r>
              <a:rPr lang="en-US" altLang="en-US" dirty="0" err="1">
                <a:latin typeface="Arial Rounded MT Bold" panose="020F0704030504030204" pitchFamily="34" charset="0"/>
              </a:rPr>
              <a:t>kelas</a:t>
            </a:r>
            <a:r>
              <a:rPr lang="en-US" altLang="en-US" dirty="0">
                <a:latin typeface="Arial Rounded MT Bold" panose="020F0704030504030204" pitchFamily="34" charset="0"/>
              </a:rPr>
              <a:t> </a:t>
            </a:r>
            <a:r>
              <a:rPr lang="en-US" altLang="en-US" dirty="0" err="1">
                <a:latin typeface="Arial Rounded MT Bold" panose="020F0704030504030204" pitchFamily="34" charset="0"/>
              </a:rPr>
              <a:t>masing-masing</a:t>
            </a:r>
            <a:r>
              <a:rPr lang="en-US" altLang="en-US" dirty="0">
                <a:latin typeface="Arial Rounded MT Bold" panose="020F0704030504030204" pitchFamily="34" charset="0"/>
              </a:rPr>
              <a:t>, </a:t>
            </a:r>
            <a:r>
              <a:rPr lang="en-US" altLang="en-US" sz="2600" dirty="0" err="1">
                <a:latin typeface="+mj-lt"/>
              </a:rPr>
              <a:t>misal</a:t>
            </a:r>
            <a:r>
              <a:rPr lang="en-US" altLang="en-US" sz="2600" dirty="0">
                <a:latin typeface="+mj-lt"/>
              </a:rPr>
              <a:t> </a:t>
            </a:r>
            <a:r>
              <a:rPr lang="en-US" altLang="en-US" sz="2600" dirty="0" err="1">
                <a:latin typeface="+mj-lt"/>
              </a:rPr>
              <a:t>untuk</a:t>
            </a:r>
            <a:r>
              <a:rPr lang="en-US" altLang="en-US" sz="2600" dirty="0">
                <a:latin typeface="+mj-lt"/>
              </a:rPr>
              <a:t> SI- 1, </a:t>
            </a:r>
            <a:r>
              <a:rPr lang="en-US" altLang="en-US" sz="2600" dirty="0" err="1">
                <a:latin typeface="+mj-lt"/>
              </a:rPr>
              <a:t>maka</a:t>
            </a:r>
            <a:r>
              <a:rPr lang="en-US" altLang="en-US" sz="2600" dirty="0">
                <a:latin typeface="+mj-lt"/>
              </a:rPr>
              <a:t> </a:t>
            </a:r>
            <a:r>
              <a:rPr lang="en-US" altLang="en-US" sz="2600" dirty="0" err="1">
                <a:latin typeface="+mj-lt"/>
              </a:rPr>
              <a:t>nama</a:t>
            </a:r>
            <a:r>
              <a:rPr lang="en-US" altLang="en-US" sz="2600" dirty="0">
                <a:latin typeface="+mj-lt"/>
              </a:rPr>
              <a:t> </a:t>
            </a:r>
            <a:r>
              <a:rPr lang="en-US" altLang="en-US" sz="2600" dirty="0" err="1">
                <a:latin typeface="+mj-lt"/>
              </a:rPr>
              <a:t>kelasnya</a:t>
            </a:r>
            <a:r>
              <a:rPr lang="en-US" altLang="en-US" sz="2600" dirty="0">
                <a:latin typeface="+mj-lt"/>
              </a:rPr>
              <a:t> </a:t>
            </a:r>
            <a:r>
              <a:rPr lang="en-US" altLang="en-US" sz="2600" dirty="0" err="1">
                <a:latin typeface="+mj-lt"/>
              </a:rPr>
              <a:t>adalah</a:t>
            </a:r>
            <a:r>
              <a:rPr lang="en-US" altLang="en-US" dirty="0">
                <a:latin typeface="Arial Rounded MT Bold" panose="020F0704030504030204" pitchFamily="34" charset="0"/>
              </a:rPr>
              <a:t> </a:t>
            </a:r>
            <a:r>
              <a:rPr lang="en-US" altLang="en-US" dirty="0" err="1">
                <a:latin typeface="Arial Rounded MT Bold" panose="020F0704030504030204" pitchFamily="34" charset="0"/>
              </a:rPr>
              <a:t>Tugas</a:t>
            </a:r>
            <a:r>
              <a:rPr lang="en-US" altLang="en-US" dirty="0">
                <a:latin typeface="Arial Rounded MT Bold" panose="020F0704030504030204" pitchFamily="34" charset="0"/>
              </a:rPr>
              <a:t> KSI SI-1.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154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Arial Rounded MT Bold</vt:lpstr>
      <vt:lpstr>Calibri</vt:lpstr>
      <vt:lpstr>Calibri Light</vt:lpstr>
      <vt:lpstr>Wingdings 2</vt:lpstr>
      <vt:lpstr>Wingdings 3</vt:lpstr>
      <vt:lpstr>Office Theme</vt:lpstr>
      <vt:lpstr>Informasi dan tingkatan manajemen</vt:lpstr>
      <vt:lpstr>Tindak Lanjut Informasi</vt:lpstr>
      <vt:lpstr>PENGENDALIAN SISTEM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Informasi dan tingkatan manajemen</dc:title>
  <dc:creator>Andrie Andrie</dc:creator>
  <cp:lastModifiedBy>Andrie Andrie</cp:lastModifiedBy>
  <cp:revision>3</cp:revision>
  <dcterms:created xsi:type="dcterms:W3CDTF">2020-03-30T02:06:48Z</dcterms:created>
  <dcterms:modified xsi:type="dcterms:W3CDTF">2020-03-31T00:59:49Z</dcterms:modified>
</cp:coreProperties>
</file>