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E2A869-A977-452A-9575-31094FFEFD5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8FFC4D-ED47-4C2E-9778-CA82E4B21D0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4343400" cy="1793167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KULIAH 4 </a:t>
            </a:r>
            <a:r>
              <a:rPr lang="en-US" dirty="0" smtClean="0">
                <a:solidFill>
                  <a:srgbClr val="0000CC"/>
                </a:solidFill>
              </a:rPr>
              <a:t/>
            </a:r>
            <a:br>
              <a:rPr lang="en-US" dirty="0" smtClean="0">
                <a:solidFill>
                  <a:srgbClr val="0000CC"/>
                </a:solidFill>
              </a:rPr>
            </a:br>
            <a:r>
              <a:rPr lang="en-US" sz="5300" dirty="0" smtClean="0">
                <a:solidFill>
                  <a:srgbClr val="0000CC"/>
                </a:solidFill>
              </a:rPr>
              <a:t>INSTRUMENT NEGOTIABLE</a:t>
            </a:r>
            <a:endParaRPr lang="en-US" sz="4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29" y="304800"/>
            <a:ext cx="8229600" cy="944562"/>
          </a:xfrm>
        </p:spPr>
        <p:txBody>
          <a:bodyPr/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8" y="1752600"/>
            <a:ext cx="833214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28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31242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Currencies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/>
              </a:rPr>
              <a:t>Currency</a:t>
            </a:r>
            <a:r>
              <a:rPr lang="en-US" dirty="0">
                <a:solidFill>
                  <a:schemeClr val="tx1"/>
                </a:solidFill>
                <a:latin typeface="arial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uang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diterbitkan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pemerintah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negara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beredar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perekonomiannya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alat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pertukaran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barang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jasa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sekaligus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landasan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terjadinya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perdagangan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"/>
            <a:ext cx="355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506" y="3200400"/>
            <a:ext cx="368084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8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1143000"/>
          </a:xfrm>
        </p:spPr>
        <p:txBody>
          <a:bodyPr/>
          <a:lstStyle/>
          <a:p>
            <a:r>
              <a:rPr lang="en-US" dirty="0" smtClean="0"/>
              <a:t>Promissory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solidFill>
                  <a:schemeClr val="tx1"/>
                </a:solidFill>
                <a:latin typeface="arial"/>
              </a:rPr>
              <a:t>Surat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sanggup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bayar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biasa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juga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"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surat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promes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"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promes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Inggris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juga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promissory note,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akuntansi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juga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"nota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diuangkan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"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berisikian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janji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terinci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membayarkan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sejumlah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uang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lainnya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0" y="824220"/>
            <a:ext cx="3733800" cy="248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389657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72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Cheque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rial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surat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warkat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berisi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perintah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tak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bersyarat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nasabah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bank agar bank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membayarkan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uang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tertera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surat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itu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orang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pembawanya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44984"/>
            <a:ext cx="4648200" cy="180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61322"/>
            <a:ext cx="4582970" cy="18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08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Bill of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1148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Tahoma"/>
              </a:rPr>
              <a:t>Bill of Exchange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salah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satu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dokumen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lazim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ada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transaksi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ekspor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impor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. Bill of Exchange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atau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Indonesia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disebut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Wesel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suatu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alat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pembayar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berisi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perintah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tanpa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syarat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dari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penerbit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Wesel (drawer)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lain (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drawee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membayar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sejumlah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uang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(payee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atau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beneficiary)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atau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lain yang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ditunjuknya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(order)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pada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saat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diunjukkan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atau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pada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waktu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tertentu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akan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datang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jenis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/>
              </a:rPr>
              <a:t>weselnya</a:t>
            </a:r>
            <a:r>
              <a:rPr lang="en-US" dirty="0">
                <a:solidFill>
                  <a:schemeClr val="tx1"/>
                </a:solidFill>
                <a:latin typeface="Tahoma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85800"/>
            <a:ext cx="366426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542" y="3443748"/>
            <a:ext cx="3666720" cy="265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47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B/L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b="1" dirty="0">
                <a:solidFill>
                  <a:schemeClr val="tx1"/>
                </a:solidFill>
                <a:latin typeface="Tahoma"/>
              </a:rPr>
              <a:t>Drawer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Bill of Exchange</a:t>
            </a:r>
          </a:p>
          <a:p>
            <a:pPr fontAlgn="base"/>
            <a:r>
              <a:rPr lang="en-US" sz="2800" b="1" dirty="0" err="1">
                <a:solidFill>
                  <a:schemeClr val="tx1"/>
                </a:solidFill>
                <a:latin typeface="Tahoma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mendapatkan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Drawer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sejumlah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uang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tertentu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.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  <a:latin typeface="Tahoma"/>
              </a:rPr>
              <a:t>Payee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ditunjuk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Drawer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uang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Tahoma"/>
              </a:rPr>
              <a:t>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4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Bearer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/>
              </a:rPr>
              <a:t>Serial 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bonds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obligasi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jatuh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tempo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dibayar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cicilan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. Registered and 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Bearer Bonds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. Registered 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bonds</a:t>
            </a:r>
            <a:r>
              <a:rPr lang="en-US" dirty="0">
                <a:solidFill>
                  <a:schemeClr val="tx1"/>
                </a:solidFill>
                <a:latin typeface="arial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obligasi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diterbitkan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nama</a:t>
            </a:r>
            <a:r>
              <a:rPr lang="en-US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/>
              </a:rPr>
              <a:t>pemiliknya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" y="3581400"/>
            <a:ext cx="332073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626" y="3581400"/>
            <a:ext cx="36616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13810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</TotalTime>
  <Words>224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KULIAH 4  INSTRUMENT NEGOTIABLE</vt:lpstr>
      <vt:lpstr>Instrumen Negosiasi</vt:lpstr>
      <vt:lpstr>Currencies</vt:lpstr>
      <vt:lpstr>Promissory notes</vt:lpstr>
      <vt:lpstr>Cheque</vt:lpstr>
      <vt:lpstr>Bill of Exchange</vt:lpstr>
      <vt:lpstr>Pihak-Pihak Yang Terlibat dalam B/L</vt:lpstr>
      <vt:lpstr>Bearer Bonds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4  INSTRUMENT NEGOTIABLE</dc:title>
  <dc:creator>ismail - [2010]</dc:creator>
  <cp:lastModifiedBy>ismail - [2010]</cp:lastModifiedBy>
  <cp:revision>7</cp:revision>
  <dcterms:created xsi:type="dcterms:W3CDTF">2020-03-31T01:50:46Z</dcterms:created>
  <dcterms:modified xsi:type="dcterms:W3CDTF">2020-03-31T02:56:27Z</dcterms:modified>
</cp:coreProperties>
</file>