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B0DA1C7F-8768-40C4-9338-661EFD2185F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10B18E3D-BE2E-4F81-801A-B96A01EE6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76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A1C7F-8768-40C4-9338-661EFD2185F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8E3D-BE2E-4F81-801A-B96A01EE6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1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0DA1C7F-8768-40C4-9338-661EFD2185F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0B18E3D-BE2E-4F81-801A-B96A01EE6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66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0DA1C7F-8768-40C4-9338-661EFD2185F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0B18E3D-BE2E-4F81-801A-B96A01EE65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7618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0DA1C7F-8768-40C4-9338-661EFD2185F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0B18E3D-BE2E-4F81-801A-B96A01EE6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5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A1C7F-8768-40C4-9338-661EFD2185F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8E3D-BE2E-4F81-801A-B96A01EE6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534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A1C7F-8768-40C4-9338-661EFD2185F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8E3D-BE2E-4F81-801A-B96A01EE6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443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A1C7F-8768-40C4-9338-661EFD2185F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8E3D-BE2E-4F81-801A-B96A01EE6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418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0DA1C7F-8768-40C4-9338-661EFD2185F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0B18E3D-BE2E-4F81-801A-B96A01EE6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1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A1C7F-8768-40C4-9338-661EFD2185F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8E3D-BE2E-4F81-801A-B96A01EE6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16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0DA1C7F-8768-40C4-9338-661EFD2185F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0B18E3D-BE2E-4F81-801A-B96A01EE6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787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A1C7F-8768-40C4-9338-661EFD2185F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8E3D-BE2E-4F81-801A-B96A01EE6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24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A1C7F-8768-40C4-9338-661EFD2185F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8E3D-BE2E-4F81-801A-B96A01EE6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694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A1C7F-8768-40C4-9338-661EFD2185F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8E3D-BE2E-4F81-801A-B96A01EE6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9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A1C7F-8768-40C4-9338-661EFD2185F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8E3D-BE2E-4F81-801A-B96A01EE6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00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A1C7F-8768-40C4-9338-661EFD2185F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8E3D-BE2E-4F81-801A-B96A01EE6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849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A1C7F-8768-40C4-9338-661EFD2185F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18E3D-BE2E-4F81-801A-B96A01EE6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630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A1C7F-8768-40C4-9338-661EFD2185F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18E3D-BE2E-4F81-801A-B96A01EE6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2218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3985" y="1122218"/>
            <a:ext cx="9592888" cy="1130531"/>
          </a:xfrm>
        </p:spPr>
        <p:txBody>
          <a:bodyPr>
            <a:normAutofit/>
          </a:bodyPr>
          <a:lstStyle/>
          <a:p>
            <a:r>
              <a:rPr lang="en-US" sz="5400" dirty="0" smtClean="0"/>
              <a:t>ISU MIGRASI INTERNASIONAL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1" y="4106487"/>
            <a:ext cx="10413279" cy="598517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        ANDRIAS DARMAYADI, </a:t>
            </a:r>
            <a:r>
              <a:rPr lang="en-US" sz="2800" b="1" dirty="0" err="1" smtClean="0"/>
              <a:t>Ph.D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0579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931423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19994"/>
            <a:ext cx="10820400" cy="4198692"/>
          </a:xfrm>
        </p:spPr>
        <p:txBody>
          <a:bodyPr/>
          <a:lstStyle/>
          <a:p>
            <a:r>
              <a:rPr lang="en-US" sz="2800" dirty="0" err="1"/>
              <a:t>Migrasi</a:t>
            </a:r>
            <a:r>
              <a:rPr lang="en-US" sz="2800" dirty="0"/>
              <a:t> </a:t>
            </a:r>
            <a:r>
              <a:rPr lang="en-US" sz="2800" dirty="0" err="1"/>
              <a:t>internasional</a:t>
            </a:r>
            <a:r>
              <a:rPr lang="en-US" sz="2800" dirty="0"/>
              <a:t>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salah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isu</a:t>
            </a:r>
            <a:r>
              <a:rPr lang="en-US" sz="2800" dirty="0"/>
              <a:t> yang </a:t>
            </a:r>
            <a:r>
              <a:rPr lang="en-US" sz="2800" dirty="0" err="1"/>
              <a:t>sering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dunia</a:t>
            </a:r>
            <a:r>
              <a:rPr lang="en-US" sz="2800" dirty="0"/>
              <a:t> </a:t>
            </a:r>
            <a:r>
              <a:rPr lang="en-US" sz="2800" dirty="0" err="1"/>
              <a:t>H</a:t>
            </a:r>
            <a:r>
              <a:rPr lang="en-US" sz="2800" dirty="0" err="1" smtClean="0"/>
              <a:t>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Internasional</a:t>
            </a:r>
            <a:r>
              <a:rPr lang="en-US" sz="2800" dirty="0"/>
              <a:t>. </a:t>
            </a:r>
            <a:r>
              <a:rPr lang="en-US" sz="2800" dirty="0" err="1"/>
              <a:t>Seiring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semakin</a:t>
            </a:r>
            <a:r>
              <a:rPr lang="en-US" sz="2800" dirty="0"/>
              <a:t> </a:t>
            </a:r>
            <a:r>
              <a:rPr lang="en-US" sz="2800" dirty="0" err="1"/>
              <a:t>meningkatnya</a:t>
            </a:r>
            <a:r>
              <a:rPr lang="en-US" sz="2800" dirty="0"/>
              <a:t> </a:t>
            </a:r>
            <a:r>
              <a:rPr lang="en-US" sz="2800" dirty="0" err="1"/>
              <a:t>interaksi</a:t>
            </a:r>
            <a:r>
              <a:rPr lang="en-US" sz="2800" dirty="0"/>
              <a:t> </a:t>
            </a:r>
            <a:r>
              <a:rPr lang="en-US" sz="2800" dirty="0" err="1"/>
              <a:t>antar</a:t>
            </a:r>
            <a:r>
              <a:rPr lang="en-US" sz="2800" dirty="0"/>
              <a:t> </a:t>
            </a:r>
            <a:r>
              <a:rPr lang="en-US" sz="2800" dirty="0" err="1"/>
              <a:t>aktor-aktor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err="1"/>
              <a:t>internasional</a:t>
            </a:r>
            <a:r>
              <a:rPr lang="en-US" sz="2800" dirty="0"/>
              <a:t>, </a:t>
            </a:r>
            <a:r>
              <a:rPr lang="en-US" sz="2800" dirty="0" err="1"/>
              <a:t>batas-batas</a:t>
            </a:r>
            <a:r>
              <a:rPr lang="en-US" sz="2800" dirty="0"/>
              <a:t> </a:t>
            </a:r>
            <a:r>
              <a:rPr lang="en-US" sz="2800" dirty="0" err="1"/>
              <a:t>geografis</a:t>
            </a:r>
            <a:r>
              <a:rPr lang="en-US" sz="2800" dirty="0"/>
              <a:t> </a:t>
            </a:r>
            <a:r>
              <a:rPr lang="en-US" sz="2800" dirty="0" err="1"/>
              <a:t>antarnegara</a:t>
            </a:r>
            <a:r>
              <a:rPr lang="en-US" sz="2800" dirty="0"/>
              <a:t> pun </a:t>
            </a:r>
            <a:r>
              <a:rPr lang="en-US" sz="2800" dirty="0" err="1"/>
              <a:t>semakin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jelas</a:t>
            </a:r>
            <a:r>
              <a:rPr lang="en-US" sz="2800" dirty="0"/>
              <a:t> </a:t>
            </a:r>
            <a:r>
              <a:rPr lang="en-US" sz="2800" dirty="0" err="1"/>
              <a:t>juga</a:t>
            </a:r>
            <a:r>
              <a:rPr lang="en-US" sz="2800" dirty="0"/>
              <a:t>. </a:t>
            </a:r>
            <a:endParaRPr lang="en-US" sz="2800" dirty="0" smtClean="0"/>
          </a:p>
          <a:p>
            <a:r>
              <a:rPr lang="en-US" sz="2800" dirty="0" err="1"/>
              <a:t>Perpindahan</a:t>
            </a:r>
            <a:r>
              <a:rPr lang="en-US" sz="2800" dirty="0"/>
              <a:t> </a:t>
            </a:r>
            <a:r>
              <a:rPr lang="en-US" sz="2800" dirty="0" err="1"/>
              <a:t>penduduk</a:t>
            </a:r>
            <a:r>
              <a:rPr lang="en-US" sz="2800" dirty="0"/>
              <a:t> </a:t>
            </a:r>
            <a:r>
              <a:rPr lang="en-US" sz="2800" dirty="0" err="1"/>
              <a:t>antarnegara</a:t>
            </a:r>
            <a:r>
              <a:rPr lang="en-US" sz="2800" dirty="0"/>
              <a:t> </a:t>
            </a:r>
            <a:r>
              <a:rPr lang="en-US" sz="2800" dirty="0" err="1"/>
              <a:t>semakin</a:t>
            </a:r>
            <a:r>
              <a:rPr lang="en-US" sz="2800" dirty="0"/>
              <a:t> </a:t>
            </a:r>
            <a:r>
              <a:rPr lang="en-US" sz="2800" dirty="0" err="1"/>
              <a:t>mudah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umum</a:t>
            </a:r>
            <a:r>
              <a:rPr lang="en-US" sz="2800" dirty="0"/>
              <a:t> </a:t>
            </a:r>
            <a:r>
              <a:rPr lang="en-US" sz="2800" dirty="0" err="1"/>
              <a:t>permasalahan</a:t>
            </a:r>
            <a:r>
              <a:rPr lang="en-US" sz="2800" dirty="0"/>
              <a:t> </a:t>
            </a:r>
            <a:r>
              <a:rPr lang="en-US" sz="2800" dirty="0" err="1"/>
              <a:t>migrasi</a:t>
            </a:r>
            <a:r>
              <a:rPr lang="en-US" sz="2800" dirty="0"/>
              <a:t> </a:t>
            </a:r>
            <a:r>
              <a:rPr lang="en-US" sz="2800" dirty="0" err="1"/>
              <a:t>internasional</a:t>
            </a:r>
            <a:r>
              <a:rPr lang="en-US" sz="2800" dirty="0"/>
              <a:t> </a:t>
            </a:r>
            <a:r>
              <a:rPr lang="en-US" sz="2800" dirty="0" err="1"/>
              <a:t>bertumpu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hal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</a:t>
            </a:r>
            <a:r>
              <a:rPr lang="en-US" sz="2800" dirty="0" err="1"/>
              <a:t>adanya</a:t>
            </a:r>
            <a:r>
              <a:rPr lang="en-US" sz="2800" dirty="0"/>
              <a:t> </a:t>
            </a:r>
            <a:r>
              <a:rPr lang="en-US" sz="2800" dirty="0" err="1"/>
              <a:t>imigrasi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legal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ilegal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wilayah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304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79842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KELOMPOK – KELOMPOK IMIGRAN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/>
              <a:t>1</a:t>
            </a:r>
            <a:r>
              <a:rPr lang="en-US" sz="2800" b="1" i="1" dirty="0"/>
              <a:t>. Settlers</a:t>
            </a:r>
            <a:r>
              <a:rPr lang="en-US" sz="2800" dirty="0"/>
              <a:t>,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imigran</a:t>
            </a:r>
            <a:r>
              <a:rPr lang="en-US" sz="2800" dirty="0"/>
              <a:t> yang </a:t>
            </a:r>
            <a:r>
              <a:rPr lang="en-US" sz="2800" dirty="0" err="1"/>
              <a:t>ingin</a:t>
            </a:r>
            <a:r>
              <a:rPr lang="en-US" sz="2800" dirty="0"/>
              <a:t> </a:t>
            </a:r>
            <a:r>
              <a:rPr lang="en-US" sz="2800" dirty="0" err="1"/>
              <a:t>tinggal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permanen</a:t>
            </a:r>
            <a:r>
              <a:rPr lang="en-US" sz="2800" dirty="0"/>
              <a:t> di </a:t>
            </a:r>
            <a:r>
              <a:rPr lang="en-US" sz="2800" dirty="0" err="1"/>
              <a:t>negara</a:t>
            </a:r>
            <a:r>
              <a:rPr lang="en-US" sz="2800" dirty="0"/>
              <a:t> yang </a:t>
            </a:r>
            <a:r>
              <a:rPr lang="en-US" sz="2800" dirty="0" err="1"/>
              <a:t>dituju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i="1" dirty="0"/>
              <a:t>2. Contract workers</a:t>
            </a:r>
            <a:r>
              <a:rPr lang="en-US" sz="2800" dirty="0"/>
              <a:t>, </a:t>
            </a:r>
            <a:r>
              <a:rPr lang="en-US" sz="2800" dirty="0" err="1"/>
              <a:t>yaitu</a:t>
            </a:r>
            <a:r>
              <a:rPr lang="en-US" sz="2800" dirty="0"/>
              <a:t> </a:t>
            </a:r>
            <a:r>
              <a:rPr lang="en-US" sz="2800" dirty="0" err="1"/>
              <a:t>imigran</a:t>
            </a:r>
            <a:r>
              <a:rPr lang="en-US" sz="2800" dirty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tinggal</a:t>
            </a:r>
            <a:r>
              <a:rPr lang="en-US" sz="2800" dirty="0"/>
              <a:t> di </a:t>
            </a:r>
            <a:r>
              <a:rPr lang="en-US" sz="2800" dirty="0" err="1"/>
              <a:t>negara</a:t>
            </a:r>
            <a:r>
              <a:rPr lang="en-US" sz="2800" dirty="0"/>
              <a:t> </a:t>
            </a:r>
            <a:r>
              <a:rPr lang="en-US" sz="2800" dirty="0" err="1"/>
              <a:t>tertentu</a:t>
            </a:r>
            <a:r>
              <a:rPr lang="en-US" sz="2800" dirty="0"/>
              <a:t> </a:t>
            </a:r>
            <a:r>
              <a:rPr lang="en-US" sz="2800" dirty="0" err="1"/>
              <a:t>sesuai</a:t>
            </a:r>
            <a:r>
              <a:rPr lang="en-US" sz="2800" dirty="0"/>
              <a:t> </a:t>
            </a:r>
            <a:r>
              <a:rPr lang="en-US" sz="2800" dirty="0" err="1"/>
              <a:t>jangka</a:t>
            </a:r>
            <a:r>
              <a:rPr lang="en-US" sz="2800" dirty="0"/>
              <a:t> </a:t>
            </a:r>
            <a:r>
              <a:rPr lang="en-US" sz="2800" dirty="0" err="1"/>
              <a:t>waktu</a:t>
            </a:r>
            <a:r>
              <a:rPr lang="en-US" sz="2800" dirty="0"/>
              <a:t> </a:t>
            </a:r>
            <a:r>
              <a:rPr lang="en-US" sz="2800" dirty="0" err="1"/>
              <a:t>kontrak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b="1" i="1" dirty="0"/>
              <a:t>3. Undocumented workers</a:t>
            </a:r>
            <a:r>
              <a:rPr lang="en-US" sz="2800" dirty="0"/>
              <a:t>, </a:t>
            </a:r>
            <a:r>
              <a:rPr lang="en-US" sz="2800" dirty="0" err="1"/>
              <a:t>yaitu</a:t>
            </a:r>
            <a:r>
              <a:rPr lang="en-US" sz="2800" dirty="0"/>
              <a:t> para </a:t>
            </a:r>
            <a:r>
              <a:rPr lang="en-US" sz="2800" dirty="0" err="1"/>
              <a:t>imigran</a:t>
            </a:r>
            <a:r>
              <a:rPr lang="en-US" sz="2800" dirty="0"/>
              <a:t> yang </a:t>
            </a:r>
            <a:r>
              <a:rPr lang="en-US" sz="2800" dirty="0" err="1"/>
              <a:t>bekerja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ilegal</a:t>
            </a:r>
            <a:r>
              <a:rPr lang="en-US" sz="2800" dirty="0"/>
              <a:t> di </a:t>
            </a:r>
            <a:r>
              <a:rPr lang="en-US" sz="2800" dirty="0" err="1"/>
              <a:t>negara</a:t>
            </a:r>
            <a:r>
              <a:rPr lang="en-US" sz="2800" dirty="0"/>
              <a:t> yang </a:t>
            </a:r>
            <a:r>
              <a:rPr lang="en-US" sz="2800" dirty="0" err="1"/>
              <a:t>dituju</a:t>
            </a:r>
            <a:r>
              <a:rPr lang="en-US" sz="2800" dirty="0"/>
              <a:t>. </a:t>
            </a:r>
            <a:r>
              <a:rPr lang="en-US" sz="2800" dirty="0" err="1"/>
              <a:t>Imigran</a:t>
            </a:r>
            <a:r>
              <a:rPr lang="en-US" sz="2800" dirty="0"/>
              <a:t> yang </a:t>
            </a:r>
            <a:r>
              <a:rPr lang="en-US" sz="2800" dirty="0" err="1"/>
              <a:t>sudah</a:t>
            </a:r>
            <a:r>
              <a:rPr lang="en-US" sz="2800" dirty="0"/>
              <a:t> </a:t>
            </a:r>
            <a:r>
              <a:rPr lang="en-US" sz="2800" dirty="0" err="1"/>
              <a:t>kadaluarsa</a:t>
            </a:r>
            <a:r>
              <a:rPr lang="en-US" sz="2800" dirty="0"/>
              <a:t> </a:t>
            </a:r>
            <a:r>
              <a:rPr lang="en-US" sz="2800" dirty="0" err="1"/>
              <a:t>izin</a:t>
            </a:r>
            <a:r>
              <a:rPr lang="en-US" sz="2800" dirty="0"/>
              <a:t> </a:t>
            </a:r>
            <a:r>
              <a:rPr lang="en-US" sz="2800" dirty="0" err="1"/>
              <a:t>tinggalnya</a:t>
            </a:r>
            <a:r>
              <a:rPr lang="en-US" sz="2800" dirty="0"/>
              <a:t>, </a:t>
            </a:r>
            <a:r>
              <a:rPr lang="en-US" sz="2800" dirty="0" err="1"/>
              <a:t>meggunakan</a:t>
            </a:r>
            <a:r>
              <a:rPr lang="en-US" sz="2800" dirty="0"/>
              <a:t> visa </a:t>
            </a:r>
            <a:r>
              <a:rPr lang="en-US" sz="2800" dirty="0" err="1"/>
              <a:t>wisata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turis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masuk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proses </a:t>
            </a:r>
            <a:r>
              <a:rPr lang="en-US" sz="2800" dirty="0" err="1"/>
              <a:t>penyelundupan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90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KELOMPOK – KELOMPOK IMIGRAN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2726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4. </a:t>
            </a:r>
            <a:r>
              <a:rPr lang="en-US" sz="2800" b="1" i="1" dirty="0"/>
              <a:t>Professionals</a:t>
            </a:r>
            <a:r>
              <a:rPr lang="en-US" sz="2800" dirty="0"/>
              <a:t>, </a:t>
            </a:r>
            <a:r>
              <a:rPr lang="en-US" sz="2800" dirty="0" err="1"/>
              <a:t>yaitu</a:t>
            </a:r>
            <a:r>
              <a:rPr lang="en-US" sz="2800" dirty="0"/>
              <a:t> para </a:t>
            </a:r>
            <a:r>
              <a:rPr lang="en-US" sz="2800" dirty="0" err="1"/>
              <a:t>pekerja</a:t>
            </a:r>
            <a:r>
              <a:rPr lang="en-US" sz="2800" dirty="0"/>
              <a:t> </a:t>
            </a:r>
            <a:r>
              <a:rPr lang="en-US" sz="2800" dirty="0" err="1"/>
              <a:t>imigran</a:t>
            </a:r>
            <a:r>
              <a:rPr lang="en-US" sz="2800" dirty="0"/>
              <a:t> yang </a:t>
            </a:r>
            <a:r>
              <a:rPr lang="en-US" sz="2800" dirty="0" err="1"/>
              <a:t>berasal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perusahaan</a:t>
            </a:r>
            <a:r>
              <a:rPr lang="en-US" sz="2800" dirty="0"/>
              <a:t> yang </a:t>
            </a:r>
            <a:r>
              <a:rPr lang="en-US" sz="2800" dirty="0" err="1"/>
              <a:t>sudah</a:t>
            </a:r>
            <a:r>
              <a:rPr lang="en-US" sz="2800" dirty="0"/>
              <a:t> </a:t>
            </a:r>
            <a:r>
              <a:rPr lang="en-US" sz="2800" dirty="0" err="1"/>
              <a:t>mapan</a:t>
            </a:r>
            <a:r>
              <a:rPr lang="en-US" sz="2800" dirty="0"/>
              <a:t> yang </a:t>
            </a:r>
            <a:r>
              <a:rPr lang="en-US" sz="2800" dirty="0" err="1"/>
              <a:t>berpindah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en-US" sz="2800" dirty="0"/>
              <a:t> </a:t>
            </a:r>
            <a:r>
              <a:rPr lang="en-US" sz="2800" dirty="0" err="1"/>
              <a:t>lainnya</a:t>
            </a:r>
            <a:r>
              <a:rPr lang="en-US" sz="2800" dirty="0" smtClean="0"/>
              <a:t>.</a:t>
            </a:r>
            <a:endParaRPr lang="en-US" sz="2800" dirty="0"/>
          </a:p>
          <a:p>
            <a:pPr marL="0" indent="0">
              <a:buNone/>
            </a:pPr>
            <a:r>
              <a:rPr lang="en-US" sz="2800" b="1" i="1" dirty="0"/>
              <a:t>5</a:t>
            </a:r>
            <a:r>
              <a:rPr lang="en-US" sz="2800" dirty="0"/>
              <a:t>. </a:t>
            </a:r>
            <a:r>
              <a:rPr lang="en-US" sz="2800" b="1" i="1" dirty="0"/>
              <a:t>Asylum seekers and R</a:t>
            </a:r>
            <a:r>
              <a:rPr lang="en-US" sz="2800" b="1" i="1" dirty="0" smtClean="0"/>
              <a:t>efugees</a:t>
            </a:r>
            <a:r>
              <a:rPr lang="en-US" sz="2800" dirty="0"/>
              <a:t>, </a:t>
            </a:r>
            <a:r>
              <a:rPr lang="en-US" sz="2800" dirty="0" err="1"/>
              <a:t>yaitu</a:t>
            </a:r>
            <a:r>
              <a:rPr lang="en-US" sz="2800" dirty="0"/>
              <a:t> para </a:t>
            </a:r>
            <a:r>
              <a:rPr lang="en-US" sz="2800" dirty="0" err="1"/>
              <a:t>pencari</a:t>
            </a:r>
            <a:r>
              <a:rPr lang="en-US" sz="2800" dirty="0"/>
              <a:t> </a:t>
            </a:r>
            <a:r>
              <a:rPr lang="en-US" sz="2800" dirty="0" err="1"/>
              <a:t>perlindungan</a:t>
            </a:r>
            <a:r>
              <a:rPr lang="en-US" sz="2800" dirty="0"/>
              <a:t> yang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meninggalkan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en-US" sz="2800" dirty="0"/>
              <a:t> </a:t>
            </a:r>
            <a:r>
              <a:rPr lang="en-US" sz="2800" dirty="0" err="1"/>
              <a:t>asal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lari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ancaman</a:t>
            </a:r>
            <a:r>
              <a:rPr lang="en-US" sz="2800" dirty="0"/>
              <a:t> </a:t>
            </a:r>
            <a:r>
              <a:rPr lang="en-US" sz="2800" dirty="0" err="1"/>
              <a:t>bahaya</a:t>
            </a:r>
            <a:r>
              <a:rPr lang="en-US" sz="2800" dirty="0"/>
              <a:t>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282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7156" y="548640"/>
            <a:ext cx="10359044" cy="1180407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FAKTOR-FAKTOR PENDUKUNG PERTUMBUHAN </a:t>
            </a:r>
            <a:br>
              <a:rPr lang="en-US" sz="3200" b="1" dirty="0" smtClean="0"/>
            </a:br>
            <a:r>
              <a:rPr lang="en-US" sz="3200" b="1" dirty="0" smtClean="0"/>
              <a:t>MIGRASI  INTERNASIONAL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M</a:t>
            </a:r>
            <a:r>
              <a:rPr lang="en-US" sz="2400" dirty="0" err="1" smtClean="0"/>
              <a:t>eningkatnya</a:t>
            </a:r>
            <a:r>
              <a:rPr lang="en-US" sz="2400" dirty="0" smtClean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internasional</a:t>
            </a:r>
            <a:r>
              <a:rPr lang="en-US" sz="2400" dirty="0"/>
              <a:t> </a:t>
            </a:r>
            <a:r>
              <a:rPr lang="en-US" sz="2400" dirty="0" err="1"/>
              <a:t>sejak</a:t>
            </a:r>
            <a:r>
              <a:rPr lang="en-US" sz="2400" dirty="0"/>
              <a:t> </a:t>
            </a:r>
            <a:r>
              <a:rPr lang="en-US" sz="2400" dirty="0" err="1"/>
              <a:t>Perang</a:t>
            </a:r>
            <a:r>
              <a:rPr lang="en-US" sz="2400" dirty="0"/>
              <a:t> </a:t>
            </a:r>
            <a:r>
              <a:rPr lang="en-US" sz="2400" dirty="0" err="1"/>
              <a:t>Dunia</a:t>
            </a:r>
            <a:r>
              <a:rPr lang="en-US" sz="2400" dirty="0"/>
              <a:t> I </a:t>
            </a:r>
            <a:r>
              <a:rPr lang="en-US" sz="2400" dirty="0" err="1" smtClean="0"/>
              <a:t>dan</a:t>
            </a:r>
            <a:r>
              <a:rPr lang="en-US" sz="2400" dirty="0" smtClean="0"/>
              <a:t> II </a:t>
            </a:r>
            <a:r>
              <a:rPr lang="en-US" sz="2400" dirty="0" err="1" smtClean="0"/>
              <a:t>berakhir</a:t>
            </a:r>
            <a:endParaRPr lang="en-US" sz="2400" dirty="0" smtClean="0"/>
          </a:p>
          <a:p>
            <a:r>
              <a:rPr lang="en-US" sz="2400" dirty="0" err="1"/>
              <a:t>P</a:t>
            </a:r>
            <a:r>
              <a:rPr lang="en-US" sz="2400" dirty="0" err="1" smtClean="0"/>
              <a:t>ertumbuhan</a:t>
            </a:r>
            <a:r>
              <a:rPr lang="en-US" sz="2400" dirty="0" smtClean="0"/>
              <a:t> </a:t>
            </a:r>
            <a:r>
              <a:rPr lang="en-US" sz="2400" dirty="0" err="1"/>
              <a:t>populasi</a:t>
            </a:r>
            <a:r>
              <a:rPr lang="en-US" sz="2400" dirty="0"/>
              <a:t> </a:t>
            </a:r>
            <a:r>
              <a:rPr lang="en-US" sz="2400" dirty="0" err="1"/>
              <a:t>dunia</a:t>
            </a:r>
            <a:r>
              <a:rPr lang="en-US" sz="2400" dirty="0"/>
              <a:t> yang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pesat</a:t>
            </a:r>
            <a:r>
              <a:rPr lang="en-US" sz="2400" dirty="0"/>
              <a:t>, </a:t>
            </a:r>
            <a:endParaRPr lang="en-US" sz="2400" dirty="0" smtClean="0"/>
          </a:p>
          <a:p>
            <a:r>
              <a:rPr lang="en-US" sz="2400" dirty="0" err="1"/>
              <a:t>A</a:t>
            </a:r>
            <a:r>
              <a:rPr lang="en-US" sz="2400" dirty="0" err="1" smtClean="0"/>
              <a:t>danya</a:t>
            </a:r>
            <a:r>
              <a:rPr lang="en-US" sz="2400" dirty="0" smtClean="0"/>
              <a:t> </a:t>
            </a:r>
            <a:r>
              <a:rPr lang="en-US" sz="2400" dirty="0" err="1"/>
              <a:t>revolusi</a:t>
            </a:r>
            <a:r>
              <a:rPr lang="en-US" sz="2400" dirty="0"/>
              <a:t> di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komunikasi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transportasi</a:t>
            </a:r>
            <a:r>
              <a:rPr lang="en-US" sz="2400" dirty="0"/>
              <a:t> yang </a:t>
            </a:r>
            <a:r>
              <a:rPr lang="en-US" sz="2400" dirty="0" err="1"/>
              <a:t>menyadarkan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kesempatan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 di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smtClean="0"/>
              <a:t>lain.</a:t>
            </a:r>
          </a:p>
          <a:p>
            <a:r>
              <a:rPr lang="en-US" sz="2400" dirty="0" smtClean="0"/>
              <a:t>Serta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/>
              <a:t>kekacauan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pergolakan</a:t>
            </a:r>
            <a:r>
              <a:rPr lang="en-US" sz="2400" dirty="0"/>
              <a:t> </a:t>
            </a:r>
            <a:r>
              <a:rPr lang="en-US" sz="2400" dirty="0" err="1"/>
              <a:t>dunia</a:t>
            </a:r>
            <a:r>
              <a:rPr lang="en-US" sz="2400" dirty="0"/>
              <a:t> yang </a:t>
            </a:r>
            <a:r>
              <a:rPr lang="en-US" sz="2400" dirty="0" err="1"/>
              <a:t>penuh</a:t>
            </a:r>
            <a:r>
              <a:rPr lang="en-US" sz="2400" dirty="0"/>
              <a:t> </a:t>
            </a:r>
            <a:r>
              <a:rPr lang="en-US" sz="2400" dirty="0" err="1"/>
              <a:t>ketidakpastian</a:t>
            </a:r>
            <a:r>
              <a:rPr lang="en-US" sz="2400" dirty="0"/>
              <a:t> yang </a:t>
            </a:r>
            <a:r>
              <a:rPr lang="en-US" sz="2400" dirty="0" err="1"/>
              <a:t>mendorong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mencari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56753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014551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Migrasi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internasional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8924"/>
            <a:ext cx="10820400" cy="4854632"/>
          </a:xfrm>
        </p:spPr>
        <p:txBody>
          <a:bodyPr/>
          <a:lstStyle/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diperkirakan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di masa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kecenderungan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tanda-tanda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migrasi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berkurang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dikarenakan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orang-orang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meninggalkan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dilanda</a:t>
            </a:r>
            <a:r>
              <a:rPr lang="en-US" dirty="0"/>
              <a:t> </a:t>
            </a:r>
            <a:r>
              <a:rPr lang="en-US" dirty="0" err="1"/>
              <a:t>krisis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peperangan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di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melindungi</a:t>
            </a:r>
            <a:r>
              <a:rPr lang="en-US" dirty="0"/>
              <a:t> </a:t>
            </a:r>
            <a:r>
              <a:rPr lang="en-US" dirty="0" err="1"/>
              <a:t>jiwa</a:t>
            </a:r>
            <a:r>
              <a:rPr lang="en-US" dirty="0"/>
              <a:t> para </a:t>
            </a:r>
            <a:r>
              <a:rPr lang="en-US" dirty="0" err="1"/>
              <a:t>imigran</a:t>
            </a:r>
            <a:r>
              <a:rPr lang="en-US" dirty="0"/>
              <a:t>. 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ermasalahan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migrasi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(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yang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transit. </a:t>
            </a:r>
            <a:r>
              <a:rPr lang="en-US" dirty="0" err="1"/>
              <a:t>Contohnya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di </a:t>
            </a:r>
            <a:r>
              <a:rPr lang="en-US" dirty="0" err="1"/>
              <a:t>tahun</a:t>
            </a:r>
            <a:r>
              <a:rPr lang="en-US" dirty="0"/>
              <a:t> 2003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yang </a:t>
            </a:r>
            <a:r>
              <a:rPr lang="en-US" dirty="0" err="1"/>
              <a:t>diakibatkan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migrasi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para </a:t>
            </a:r>
            <a:r>
              <a:rPr lang="en-US" dirty="0" err="1"/>
              <a:t>imigran</a:t>
            </a:r>
            <a:r>
              <a:rPr lang="en-US" dirty="0"/>
              <a:t> </a:t>
            </a:r>
            <a:r>
              <a:rPr lang="en-US" dirty="0" err="1"/>
              <a:t>Timur</a:t>
            </a:r>
            <a:r>
              <a:rPr lang="en-US" dirty="0"/>
              <a:t> Tengah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memasuki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Australia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menyeret</a:t>
            </a:r>
            <a:r>
              <a:rPr lang="en-US" dirty="0"/>
              <a:t> Indonesia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transit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ikut</a:t>
            </a:r>
            <a:r>
              <a:rPr lang="en-US" dirty="0"/>
              <a:t> </a:t>
            </a:r>
            <a:r>
              <a:rPr lang="en-US" dirty="0" err="1"/>
              <a:t>membenahinya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02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22</TotalTime>
  <Words>288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Vapor Trail</vt:lpstr>
      <vt:lpstr>ISU MIGRASI INTERNASIONAL</vt:lpstr>
      <vt:lpstr>INTRODUCTION</vt:lpstr>
      <vt:lpstr>KELOMPOK – KELOMPOK IMIGRAN</vt:lpstr>
      <vt:lpstr>KELOMPOK – KELOMPOK IMIGRAN</vt:lpstr>
      <vt:lpstr>FAKTOR-FAKTOR PENDUKUNG PERTUMBUHAN  MIGRASI  INTERNASIONAL</vt:lpstr>
      <vt:lpstr>Migrasi internasional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ISU MIGRASI INTERNASIONAL</dc:title>
  <dc:creator>Direktur_Kmhasiswaan</dc:creator>
  <cp:lastModifiedBy>Direktur_Kmhasiswaan</cp:lastModifiedBy>
  <cp:revision>4</cp:revision>
  <dcterms:created xsi:type="dcterms:W3CDTF">2020-03-27T05:59:15Z</dcterms:created>
  <dcterms:modified xsi:type="dcterms:W3CDTF">2020-03-27T06:21:29Z</dcterms:modified>
</cp:coreProperties>
</file>