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0DC6-0ADB-4194-92D4-9F7BA61ECE63}" type="datetimeFigureOut">
              <a:rPr lang="en-ID" smtClean="0"/>
              <a:t>31/03/2020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15F0CC77-6BC9-459C-9877-B768AD9E23B9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3259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0DC6-0ADB-4194-92D4-9F7BA61ECE63}" type="datetimeFigureOut">
              <a:rPr lang="en-ID" smtClean="0"/>
              <a:t>31/03/2020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CC77-6BC9-459C-9877-B768AD9E23B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80359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0DC6-0ADB-4194-92D4-9F7BA61ECE63}" type="datetimeFigureOut">
              <a:rPr lang="en-ID" smtClean="0"/>
              <a:t>31/03/2020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CC77-6BC9-459C-9877-B768AD9E23B9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3308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0DC6-0ADB-4194-92D4-9F7BA61ECE63}" type="datetimeFigureOut">
              <a:rPr lang="en-ID" smtClean="0"/>
              <a:t>31/03/2020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CC77-6BC9-459C-9877-B768AD9E23B9}" type="slidenum">
              <a:rPr lang="en-ID" smtClean="0"/>
              <a:t>‹#›</a:t>
            </a:fld>
            <a:endParaRPr lang="en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6683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0DC6-0ADB-4194-92D4-9F7BA61ECE63}" type="datetimeFigureOut">
              <a:rPr lang="en-ID" smtClean="0"/>
              <a:t>31/03/2020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CC77-6BC9-459C-9877-B768AD9E23B9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8989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0DC6-0ADB-4194-92D4-9F7BA61ECE63}" type="datetimeFigureOut">
              <a:rPr lang="en-ID" smtClean="0"/>
              <a:t>31/03/2020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CC77-6BC9-459C-9877-B768AD9E23B9}" type="slidenum">
              <a:rPr lang="en-ID" smtClean="0"/>
              <a:t>‹#›</a:t>
            </a:fld>
            <a:endParaRPr lang="en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3048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0DC6-0ADB-4194-92D4-9F7BA61ECE63}" type="datetimeFigureOut">
              <a:rPr lang="en-ID" smtClean="0"/>
              <a:t>31/03/2020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CC77-6BC9-459C-9877-B768AD9E23B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00601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0DC6-0ADB-4194-92D4-9F7BA61ECE63}" type="datetimeFigureOut">
              <a:rPr lang="en-ID" smtClean="0"/>
              <a:t>31/03/2020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CC77-6BC9-459C-9877-B768AD9E23B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36974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0DC6-0ADB-4194-92D4-9F7BA61ECE63}" type="datetimeFigureOut">
              <a:rPr lang="en-ID" smtClean="0"/>
              <a:t>31/03/2020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CC77-6BC9-459C-9877-B768AD9E23B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84231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0DC6-0ADB-4194-92D4-9F7BA61ECE63}" type="datetimeFigureOut">
              <a:rPr lang="en-ID" smtClean="0"/>
              <a:t>31/03/2020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CC77-6BC9-459C-9877-B768AD9E23B9}" type="slidenum">
              <a:rPr lang="en-ID" smtClean="0"/>
              <a:t>‹#›</a:t>
            </a:fld>
            <a:endParaRPr lang="en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5009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C2D30DC6-0ADB-4194-92D4-9F7BA61ECE63}" type="datetimeFigureOut">
              <a:rPr lang="en-ID" smtClean="0"/>
              <a:t>31/03/2020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CC77-6BC9-459C-9877-B768AD9E23B9}" type="slidenum">
              <a:rPr lang="en-ID" smtClean="0"/>
              <a:t>‹#›</a:t>
            </a:fld>
            <a:endParaRPr lang="en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021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30DC6-0ADB-4194-92D4-9F7BA61ECE63}" type="datetimeFigureOut">
              <a:rPr lang="en-ID" smtClean="0"/>
              <a:t>31/03/2020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5F0CC77-6BC9-459C-9877-B768AD9E23B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75423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7346F-9367-420D-BD41-E8D032DF98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Pertemuan</a:t>
            </a:r>
            <a:r>
              <a:rPr lang="en-GB" dirty="0"/>
              <a:t> 4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B7C398-BC34-4236-BEAD-A417DC3A11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Andri</a:t>
            </a:r>
            <a:r>
              <a:rPr lang="en-GB" dirty="0"/>
              <a:t> Sahata </a:t>
            </a:r>
            <a:r>
              <a:rPr lang="en-GB" dirty="0" err="1"/>
              <a:t>Sitanggang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956501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E0B63-029F-4FCA-823B-37258283A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F2DDE-E546-495C-AD87-0A06E2B65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GB" dirty="0" err="1"/>
              <a:t>Membuat</a:t>
            </a:r>
            <a:r>
              <a:rPr lang="en-GB" dirty="0"/>
              <a:t> </a:t>
            </a:r>
            <a:r>
              <a:rPr lang="en-GB" dirty="0" err="1"/>
              <a:t>fungsi</a:t>
            </a:r>
            <a:r>
              <a:rPr lang="en-GB" dirty="0"/>
              <a:t> Form validation.</a:t>
            </a:r>
          </a:p>
          <a:p>
            <a:pPr marL="457200" indent="-457200">
              <a:buAutoNum type="arabicPeriod"/>
            </a:pPr>
            <a:r>
              <a:rPr lang="en-GB" dirty="0" err="1"/>
              <a:t>Membuat</a:t>
            </a:r>
            <a:r>
              <a:rPr lang="en-GB" dirty="0"/>
              <a:t> Language</a:t>
            </a:r>
          </a:p>
          <a:p>
            <a:pPr marL="457200" indent="-457200">
              <a:buAutoNum type="arabicPeriod"/>
            </a:pPr>
            <a:r>
              <a:rPr lang="en-GB" dirty="0" err="1"/>
              <a:t>Membuat</a:t>
            </a:r>
            <a:r>
              <a:rPr lang="en-GB" dirty="0"/>
              <a:t> Flasher</a:t>
            </a:r>
          </a:p>
          <a:p>
            <a:pPr marL="457200" indent="-457200">
              <a:buAutoNum type="arabicPeriod"/>
            </a:pPr>
            <a:r>
              <a:rPr lang="en-GB" dirty="0" err="1"/>
              <a:t>Membuat</a:t>
            </a:r>
            <a:r>
              <a:rPr lang="en-GB" dirty="0"/>
              <a:t> </a:t>
            </a:r>
            <a:r>
              <a:rPr lang="en-GB" dirty="0" err="1"/>
              <a:t>Fungsi</a:t>
            </a:r>
            <a:r>
              <a:rPr lang="en-GB" dirty="0"/>
              <a:t> Update </a:t>
            </a:r>
          </a:p>
          <a:p>
            <a:pPr marL="457200" indent="-457200">
              <a:buAutoNum type="arabicPeriod"/>
            </a:pPr>
            <a:r>
              <a:rPr lang="en-GB" dirty="0" err="1"/>
              <a:t>Membuat</a:t>
            </a:r>
            <a:r>
              <a:rPr lang="en-GB" dirty="0"/>
              <a:t> </a:t>
            </a:r>
            <a:r>
              <a:rPr lang="en-GB" dirty="0" err="1"/>
              <a:t>Fungsi</a:t>
            </a:r>
            <a:r>
              <a:rPr lang="en-GB" dirty="0"/>
              <a:t> Delete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37846085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</TotalTime>
  <Words>20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Gill Sans MT</vt:lpstr>
      <vt:lpstr>Gallery</vt:lpstr>
      <vt:lpstr>Pertemuan 4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4</dc:title>
  <dc:creator>andris sahata</dc:creator>
  <cp:lastModifiedBy>andris sahata</cp:lastModifiedBy>
  <cp:revision>1</cp:revision>
  <dcterms:created xsi:type="dcterms:W3CDTF">2020-03-31T09:30:56Z</dcterms:created>
  <dcterms:modified xsi:type="dcterms:W3CDTF">2020-03-31T09:32:26Z</dcterms:modified>
</cp:coreProperties>
</file>