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9" r:id="rId4"/>
  </p:sldMasterIdLst>
  <p:notesMasterIdLst>
    <p:notesMasterId r:id="rId10"/>
  </p:notesMasterIdLst>
  <p:sldIdLst>
    <p:sldId id="256" r:id="rId5"/>
    <p:sldId id="266" r:id="rId6"/>
    <p:sldId id="343" r:id="rId7"/>
    <p:sldId id="386" r:id="rId8"/>
    <p:sldId id="377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4/1/2020 4:42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6006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01683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9810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28083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2363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1650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31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4/1/2020 4:42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4/1/2020 4:42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0017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4/1/2020 4:42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2269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6924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8609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672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6061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4/1/2020 4:42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7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04800" y="25146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PERTEMUAN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(Plotting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Dosen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Pengampu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Pengumpulan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PSTA)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Plotting </a:t>
            </a:r>
            <a:r>
              <a:rPr lang="en-US" b="1" dirty="0" err="1" smtClean="0"/>
              <a:t>Dosen</a:t>
            </a:r>
            <a:r>
              <a:rPr lang="en-US" b="1" dirty="0" smtClean="0"/>
              <a:t> </a:t>
            </a:r>
            <a:r>
              <a:rPr lang="en-US" b="1" dirty="0" err="1" smtClean="0"/>
              <a:t>Pengampu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28600" y="1600200"/>
            <a:ext cx="8686800" cy="157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200" dirty="0" err="1" smtClean="0"/>
              <a:t>Mahasiswa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dosen</a:t>
            </a:r>
            <a:r>
              <a:rPr lang="en-US" sz="2200" dirty="0" smtClean="0"/>
              <a:t> </a:t>
            </a:r>
            <a:r>
              <a:rPr lang="en-US" sz="2200" dirty="0" err="1" smtClean="0"/>
              <a:t>pengampu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rekomendasi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koordinator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 KK 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dirty="0" err="1" smtClean="0"/>
              <a:t>Pengumuman</a:t>
            </a:r>
            <a:r>
              <a:rPr lang="en-US" sz="2200" dirty="0" smtClean="0"/>
              <a:t> </a:t>
            </a:r>
            <a:r>
              <a:rPr lang="en-US" sz="2200" dirty="0" err="1" smtClean="0"/>
              <a:t>Dosen</a:t>
            </a:r>
            <a:r>
              <a:rPr lang="en-US" sz="2200" dirty="0" smtClean="0"/>
              <a:t> </a:t>
            </a:r>
            <a:r>
              <a:rPr lang="en-US" sz="2200" dirty="0" err="1" smtClean="0"/>
              <a:t>Pengampu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 </a:t>
            </a:r>
            <a:r>
              <a:rPr lang="en-US" sz="2200" dirty="0" err="1" smtClean="0"/>
              <a:t>peserta</a:t>
            </a:r>
            <a:r>
              <a:rPr lang="en-US" sz="2200" dirty="0" smtClean="0"/>
              <a:t> Mata </a:t>
            </a:r>
            <a:r>
              <a:rPr lang="en-US" sz="2200" dirty="0" err="1" smtClean="0"/>
              <a:t>Kuliah</a:t>
            </a:r>
            <a:r>
              <a:rPr lang="en-US" sz="2200" dirty="0" smtClean="0"/>
              <a:t> Proposal Seminar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</a:t>
            </a:r>
            <a:r>
              <a:rPr lang="en-US" sz="2200" dirty="0" err="1" smtClean="0"/>
              <a:t>Akhir</a:t>
            </a:r>
            <a:r>
              <a:rPr lang="en-US" sz="2200" dirty="0" smtClean="0"/>
              <a:t> (PSTA)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PENGUMPULAN TEMA PSTA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143000" y="1981200"/>
            <a:ext cx="6934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/>
            <a:r>
              <a:rPr lang="en-US" sz="4000" dirty="0"/>
              <a:t> </a:t>
            </a:r>
            <a:r>
              <a:rPr lang="en-US" sz="4000" dirty="0" err="1" smtClean="0"/>
              <a:t>Mahasiswa</a:t>
            </a:r>
            <a:r>
              <a:rPr lang="en-US" sz="4000" dirty="0" smtClean="0"/>
              <a:t> </a:t>
            </a:r>
            <a:r>
              <a:rPr lang="en-US" sz="4000" dirty="0" err="1" smtClean="0"/>
              <a:t>mengumpulkan</a:t>
            </a:r>
            <a:r>
              <a:rPr lang="en-US" sz="4000" dirty="0" smtClean="0"/>
              <a:t> </a:t>
            </a:r>
            <a:r>
              <a:rPr lang="en-US" sz="4000" dirty="0" err="1" smtClean="0"/>
              <a:t>Tema</a:t>
            </a:r>
            <a:r>
              <a:rPr lang="en-US" sz="4000" dirty="0" smtClean="0"/>
              <a:t> (</a:t>
            </a:r>
            <a:r>
              <a:rPr lang="en-US" sz="4000" dirty="0" err="1" smtClean="0"/>
              <a:t>Tugas</a:t>
            </a:r>
            <a:r>
              <a:rPr lang="en-US" sz="4000" dirty="0" smtClean="0"/>
              <a:t> </a:t>
            </a:r>
            <a:r>
              <a:rPr lang="en-US" sz="4000" dirty="0" err="1" smtClean="0"/>
              <a:t>Pertemuan</a:t>
            </a:r>
            <a:r>
              <a:rPr lang="en-US" sz="4000" dirty="0" smtClean="0"/>
              <a:t> 2)</a:t>
            </a:r>
            <a:endParaRPr lang="id-ID" sz="4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Penugasan – Pertemuan </a:t>
            </a:r>
            <a:r>
              <a:rPr lang="en-US" dirty="0" smtClean="0"/>
              <a:t>3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8077201" cy="4191000"/>
          </a:xfrm>
        </p:spPr>
        <p:txBody>
          <a:bodyPr>
            <a:normAutofit/>
          </a:bodyPr>
          <a:lstStyle/>
          <a:p>
            <a:r>
              <a:rPr lang="id-ID" dirty="0" smtClean="0"/>
              <a:t>Silahkan membuat Topik Penelitian yang akan akan lakukan</a:t>
            </a:r>
          </a:p>
          <a:p>
            <a:pPr lvl="1"/>
            <a:r>
              <a:rPr lang="id-ID" dirty="0" smtClean="0"/>
              <a:t>Tuliskan Topik / Judul Kasarnya (yang anda tulis di Skripsi Anda </a:t>
            </a:r>
          </a:p>
          <a:p>
            <a:pPr lvl="1"/>
            <a:r>
              <a:rPr lang="id-ID" dirty="0" smtClean="0"/>
              <a:t>Tuliskan Deskripsi/Gambaran besarnya</a:t>
            </a:r>
          </a:p>
          <a:p>
            <a:pPr lvl="1"/>
            <a:r>
              <a:rPr lang="id-ID" dirty="0" smtClean="0"/>
              <a:t>Tulis Identifikasi masalahnya</a:t>
            </a:r>
          </a:p>
          <a:p>
            <a:pPr lvl="1"/>
            <a:r>
              <a:rPr lang="id-ID" dirty="0" smtClean="0"/>
              <a:t>Tulis rumusan masalahnya</a:t>
            </a:r>
          </a:p>
          <a:p>
            <a:pPr lvl="1"/>
            <a:r>
              <a:rPr lang="id-ID" dirty="0" smtClean="0"/>
              <a:t>Tulis Pertanyaan Penelitiannya</a:t>
            </a:r>
          </a:p>
          <a:p>
            <a:r>
              <a:rPr lang="id-ID" dirty="0" smtClean="0"/>
              <a:t>Tugas berlaku 1 Minggu</a:t>
            </a:r>
          </a:p>
          <a:p>
            <a:r>
              <a:rPr lang="id-ID" dirty="0" smtClean="0"/>
              <a:t>Buat dalam bentuk makalah, dan kumpulkan pada kelas online anda dalam bentuk </a:t>
            </a:r>
            <a:r>
              <a:rPr lang="en-US" dirty="0" smtClean="0"/>
              <a:t>word</a:t>
            </a:r>
            <a:endParaRPr lang="id-ID" dirty="0" smtClean="0"/>
          </a:p>
          <a:p>
            <a:r>
              <a:rPr lang="id-ID" dirty="0" smtClean="0"/>
              <a:t>Cover Mencakup Judul Tema, Tugas PSTA Ke-...., NIM, Nama, logo Unikom, Prodi, Fakultas, dan tahun.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232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17710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130</Words>
  <Application>Microsoft Office PowerPoint</Application>
  <PresentationFormat>On-screen Show (4:3)</PresentationFormat>
  <Paragraphs>24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Trebuchet MS</vt:lpstr>
      <vt:lpstr>Wingdings 3</vt:lpstr>
      <vt:lpstr>Facet</vt:lpstr>
      <vt:lpstr>PERTEMUAN 3 (Plotting Dosen Pengampu dan Pengumpulan Tema PSTA)</vt:lpstr>
      <vt:lpstr>Plotting Dosen Pengampu</vt:lpstr>
      <vt:lpstr>PENGUMPULAN TEMA PSTA</vt:lpstr>
      <vt:lpstr>Penugasan – Pertemuan 3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2020-03-31T22:36:37Z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