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3/30/2020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3/30/2020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07752" y="1294687"/>
            <a:ext cx="9155592" cy="2149764"/>
          </a:xfrm>
        </p:spPr>
        <p:txBody>
          <a:bodyPr>
            <a:normAutofit/>
          </a:bodyPr>
          <a:lstStyle/>
          <a:p>
            <a:pPr algn="l"/>
            <a:r>
              <a:rPr lang="en-US" sz="4800" dirty="0">
                <a:solidFill>
                  <a:schemeClr val="tx1"/>
                </a:solidFill>
              </a:rPr>
              <a:t>KURANGNYA IMPLEMENTASI PROGRAM REBO NYUNDA DIKALANGAN PELAJAR SMA/SEDERAJAT DI KOTA BANDUNG </a:t>
            </a:r>
          </a:p>
        </p:txBody>
      </p:sp>
      <p:sp>
        <p:nvSpPr>
          <p:cNvPr id="3" name="Subtitle 2"/>
          <p:cNvSpPr>
            <a:spLocks noGrp="1"/>
          </p:cNvSpPr>
          <p:nvPr>
            <p:ph type="subTitle" idx="1"/>
          </p:nvPr>
        </p:nvSpPr>
        <p:spPr>
          <a:xfrm rot="21420000">
            <a:off x="969999" y="3937458"/>
            <a:ext cx="9755187" cy="550333"/>
          </a:xfrm>
        </p:spPr>
        <p:txBody>
          <a:bodyPr/>
          <a:lstStyle/>
          <a:p>
            <a:pPr algn="l"/>
            <a:r>
              <a:rPr lang="en-US" dirty="0" smtClean="0">
                <a:solidFill>
                  <a:schemeClr val="tx1"/>
                </a:solidFill>
              </a:rPr>
              <a:t>Dicky </a:t>
            </a:r>
            <a:r>
              <a:rPr lang="en-US" dirty="0" err="1" smtClean="0">
                <a:solidFill>
                  <a:schemeClr val="tx1"/>
                </a:solidFill>
              </a:rPr>
              <a:t>Setiawan</a:t>
            </a:r>
            <a:r>
              <a:rPr lang="en-US" dirty="0" smtClean="0">
                <a:solidFill>
                  <a:schemeClr val="tx1"/>
                </a:solidFill>
              </a:rPr>
              <a:t> </a:t>
            </a:r>
            <a:r>
              <a:rPr lang="en-US" dirty="0" err="1" smtClean="0">
                <a:solidFill>
                  <a:schemeClr val="tx1"/>
                </a:solidFill>
              </a:rPr>
              <a:t>nugroho</a:t>
            </a:r>
            <a:r>
              <a:rPr lang="en-US" dirty="0">
                <a:solidFill>
                  <a:schemeClr val="tx1"/>
                </a:solidFill>
              </a:rPr>
              <a:t>	</a:t>
            </a:r>
            <a:r>
              <a:rPr lang="en-US" dirty="0" smtClean="0">
                <a:solidFill>
                  <a:schemeClr val="tx1"/>
                </a:solidFill>
              </a:rPr>
              <a:t>	41716009</a:t>
            </a:r>
            <a:endParaRPr lang="en-US" dirty="0">
              <a:solidFill>
                <a:schemeClr val="tx1"/>
              </a:solidFill>
            </a:endParaRPr>
          </a:p>
        </p:txBody>
      </p:sp>
    </p:spTree>
    <p:extLst>
      <p:ext uri="{BB962C8B-B14F-4D97-AF65-F5344CB8AC3E}">
        <p14:creationId xmlns:p14="http://schemas.microsoft.com/office/powerpoint/2010/main" val="356708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90" y="97972"/>
            <a:ext cx="4265022" cy="816428"/>
          </a:xfrm>
        </p:spPr>
        <p:txBody>
          <a:bodyPr>
            <a:normAutofit/>
          </a:bodyPr>
          <a:lstStyle/>
          <a:p>
            <a:r>
              <a:rPr lang="en-US" sz="4800" dirty="0" err="1" smtClean="0">
                <a:solidFill>
                  <a:srgbClr val="00B0F0"/>
                </a:solidFill>
              </a:rPr>
              <a:t>pendahuluan</a:t>
            </a:r>
            <a:endParaRPr lang="en-US" sz="4800" dirty="0">
              <a:solidFill>
                <a:srgbClr val="00B0F0"/>
              </a:solidFill>
            </a:endParaRPr>
          </a:p>
        </p:txBody>
      </p:sp>
      <p:sp>
        <p:nvSpPr>
          <p:cNvPr id="3" name="Content Placeholder 2"/>
          <p:cNvSpPr>
            <a:spLocks noGrp="1"/>
          </p:cNvSpPr>
          <p:nvPr>
            <p:ph sz="quarter" idx="13"/>
          </p:nvPr>
        </p:nvSpPr>
        <p:spPr>
          <a:xfrm>
            <a:off x="515984" y="1110341"/>
            <a:ext cx="10757262" cy="4558939"/>
          </a:xfrm>
        </p:spPr>
        <p:txBody>
          <a:bodyPr>
            <a:normAutofit fontScale="92500" lnSpcReduction="10000"/>
          </a:bodyPr>
          <a:lstStyle/>
          <a:p>
            <a:pPr marL="0" indent="0" algn="just">
              <a:buNone/>
            </a:pPr>
            <a:r>
              <a:rPr lang="en-US" dirty="0" err="1"/>
              <a:t>Kebudayaan</a:t>
            </a:r>
            <a:r>
              <a:rPr lang="en-US" dirty="0"/>
              <a:t> </a:t>
            </a:r>
            <a:r>
              <a:rPr lang="en-US" dirty="0" err="1"/>
              <a:t>dalam</a:t>
            </a:r>
            <a:r>
              <a:rPr lang="en-US" dirty="0"/>
              <a:t> </a:t>
            </a:r>
            <a:r>
              <a:rPr lang="en-US" dirty="0" err="1"/>
              <a:t>kehidupan</a:t>
            </a:r>
            <a:r>
              <a:rPr lang="en-US" dirty="0"/>
              <a:t> </a:t>
            </a:r>
            <a:r>
              <a:rPr lang="en-US" dirty="0" err="1"/>
              <a:t>manusia</a:t>
            </a:r>
            <a:r>
              <a:rPr lang="en-US" dirty="0"/>
              <a:t> </a:t>
            </a:r>
            <a:r>
              <a:rPr lang="en-US" dirty="0" err="1"/>
              <a:t>tak</a:t>
            </a:r>
            <a:r>
              <a:rPr lang="en-US" dirty="0"/>
              <a:t> </a:t>
            </a:r>
            <a:r>
              <a:rPr lang="en-US" dirty="0" err="1"/>
              <a:t>pernah</a:t>
            </a:r>
            <a:r>
              <a:rPr lang="en-US" dirty="0"/>
              <a:t> </a:t>
            </a:r>
            <a:r>
              <a:rPr lang="en-US" dirty="0" err="1"/>
              <a:t>lepas</a:t>
            </a:r>
            <a:r>
              <a:rPr lang="en-US" dirty="0"/>
              <a:t> </a:t>
            </a:r>
            <a:r>
              <a:rPr lang="en-US" dirty="0" err="1"/>
              <a:t>dari</a:t>
            </a:r>
            <a:r>
              <a:rPr lang="en-US" dirty="0"/>
              <a:t> </a:t>
            </a:r>
            <a:r>
              <a:rPr lang="en-US" dirty="0" err="1"/>
              <a:t>kebudayaan</a:t>
            </a:r>
            <a:r>
              <a:rPr lang="en-US" dirty="0"/>
              <a:t> </a:t>
            </a:r>
            <a:r>
              <a:rPr lang="en-US" dirty="0" err="1"/>
              <a:t>dan</a:t>
            </a:r>
            <a:r>
              <a:rPr lang="en-US" dirty="0"/>
              <a:t> </a:t>
            </a:r>
            <a:r>
              <a:rPr lang="en-US" dirty="0" err="1"/>
              <a:t>adat</a:t>
            </a:r>
            <a:r>
              <a:rPr lang="en-US" dirty="0"/>
              <a:t> </a:t>
            </a:r>
            <a:r>
              <a:rPr lang="en-US" dirty="0" err="1"/>
              <a:t>istiadat</a:t>
            </a:r>
            <a:r>
              <a:rPr lang="en-US" dirty="0"/>
              <a:t>. </a:t>
            </a:r>
            <a:r>
              <a:rPr lang="en-US" dirty="0" err="1"/>
              <a:t>Budaya</a:t>
            </a:r>
            <a:r>
              <a:rPr lang="en-US" dirty="0"/>
              <a:t> </a:t>
            </a:r>
            <a:r>
              <a:rPr lang="en-US" dirty="0" err="1"/>
              <a:t>juga</a:t>
            </a:r>
            <a:r>
              <a:rPr lang="en-US" dirty="0"/>
              <a:t> </a:t>
            </a:r>
            <a:r>
              <a:rPr lang="en-US" dirty="0" err="1"/>
              <a:t>berfungsi</a:t>
            </a:r>
            <a:r>
              <a:rPr lang="en-US" dirty="0"/>
              <a:t> </a:t>
            </a:r>
            <a:r>
              <a:rPr lang="en-US" dirty="0" err="1"/>
              <a:t>sebagai</a:t>
            </a:r>
            <a:r>
              <a:rPr lang="en-US" dirty="0"/>
              <a:t> </a:t>
            </a:r>
            <a:r>
              <a:rPr lang="en-US" dirty="0" err="1"/>
              <a:t>identitas</a:t>
            </a:r>
            <a:r>
              <a:rPr lang="en-US" dirty="0"/>
              <a:t> </a:t>
            </a:r>
            <a:r>
              <a:rPr lang="en-US" dirty="0" err="1"/>
              <a:t>dan</a:t>
            </a:r>
            <a:r>
              <a:rPr lang="en-US" dirty="0"/>
              <a:t> </a:t>
            </a:r>
            <a:r>
              <a:rPr lang="en-US" dirty="0" err="1"/>
              <a:t>ciri</a:t>
            </a:r>
            <a:r>
              <a:rPr lang="en-US" dirty="0"/>
              <a:t> </a:t>
            </a:r>
            <a:r>
              <a:rPr lang="en-US" dirty="0" err="1"/>
              <a:t>khas</a:t>
            </a:r>
            <a:r>
              <a:rPr lang="en-US" dirty="0"/>
              <a:t>. </a:t>
            </a:r>
            <a:r>
              <a:rPr lang="en-US" dirty="0" err="1"/>
              <a:t>Untuk</a:t>
            </a:r>
            <a:r>
              <a:rPr lang="en-US" dirty="0"/>
              <a:t> </a:t>
            </a:r>
            <a:r>
              <a:rPr lang="en-US" dirty="0" err="1"/>
              <a:t>itu</a:t>
            </a:r>
            <a:r>
              <a:rPr lang="en-US" dirty="0"/>
              <a:t>, </a:t>
            </a:r>
            <a:r>
              <a:rPr lang="en-US" dirty="0" err="1"/>
              <a:t>keberadaannya</a:t>
            </a:r>
            <a:r>
              <a:rPr lang="en-US" dirty="0"/>
              <a:t> </a:t>
            </a:r>
            <a:r>
              <a:rPr lang="en-US" dirty="0" err="1"/>
              <a:t>amatlah</a:t>
            </a:r>
            <a:r>
              <a:rPr lang="en-US" dirty="0"/>
              <a:t> </a:t>
            </a:r>
            <a:r>
              <a:rPr lang="en-US" dirty="0" err="1"/>
              <a:t>penting</a:t>
            </a:r>
            <a:r>
              <a:rPr lang="en-US" dirty="0"/>
              <a:t>. </a:t>
            </a:r>
            <a:r>
              <a:rPr lang="en-US" dirty="0" err="1"/>
              <a:t>Tak</a:t>
            </a:r>
            <a:r>
              <a:rPr lang="en-US" dirty="0"/>
              <a:t> </a:t>
            </a:r>
            <a:r>
              <a:rPr lang="en-US" dirty="0" err="1"/>
              <a:t>heran</a:t>
            </a:r>
            <a:r>
              <a:rPr lang="en-US" dirty="0"/>
              <a:t> </a:t>
            </a:r>
            <a:r>
              <a:rPr lang="en-US" dirty="0" err="1"/>
              <a:t>jika</a:t>
            </a:r>
            <a:r>
              <a:rPr lang="en-US" dirty="0"/>
              <a:t> </a:t>
            </a:r>
            <a:r>
              <a:rPr lang="en-US" dirty="0" err="1"/>
              <a:t>setiap</a:t>
            </a:r>
            <a:r>
              <a:rPr lang="en-US" dirty="0"/>
              <a:t> </a:t>
            </a:r>
            <a:r>
              <a:rPr lang="en-US" dirty="0" err="1"/>
              <a:t>kelompok</a:t>
            </a:r>
            <a:r>
              <a:rPr lang="en-US" dirty="0"/>
              <a:t> </a:t>
            </a:r>
            <a:r>
              <a:rPr lang="en-US" dirty="0" err="1"/>
              <a:t>atau</a:t>
            </a:r>
            <a:r>
              <a:rPr lang="en-US" dirty="0"/>
              <a:t> </a:t>
            </a:r>
            <a:r>
              <a:rPr lang="en-US" dirty="0" err="1"/>
              <a:t>golongan</a:t>
            </a:r>
            <a:r>
              <a:rPr lang="en-US" dirty="0"/>
              <a:t> </a:t>
            </a:r>
            <a:r>
              <a:rPr lang="en-US" dirty="0" err="1"/>
              <a:t>masyarakat</a:t>
            </a:r>
            <a:r>
              <a:rPr lang="en-US" dirty="0"/>
              <a:t> </a:t>
            </a:r>
            <a:r>
              <a:rPr lang="en-US" dirty="0" err="1"/>
              <a:t>tertentu</a:t>
            </a:r>
            <a:r>
              <a:rPr lang="en-US" dirty="0"/>
              <a:t> </a:t>
            </a:r>
            <a:r>
              <a:rPr lang="en-US" dirty="0" err="1"/>
              <a:t>memiliki</a:t>
            </a:r>
            <a:r>
              <a:rPr lang="en-US" dirty="0"/>
              <a:t> </a:t>
            </a:r>
            <a:r>
              <a:rPr lang="en-US" dirty="0" err="1"/>
              <a:t>budayanya</a:t>
            </a:r>
            <a:r>
              <a:rPr lang="en-US" dirty="0"/>
              <a:t> yang </a:t>
            </a:r>
            <a:r>
              <a:rPr lang="en-US" dirty="0" err="1"/>
              <a:t>berbeda</a:t>
            </a:r>
            <a:r>
              <a:rPr lang="en-US" dirty="0"/>
              <a:t> – </a:t>
            </a:r>
            <a:r>
              <a:rPr lang="en-US" dirty="0" err="1"/>
              <a:t>beda</a:t>
            </a:r>
            <a:r>
              <a:rPr lang="en-US" dirty="0"/>
              <a:t>. </a:t>
            </a:r>
            <a:r>
              <a:rPr lang="en-US" dirty="0" err="1"/>
              <a:t>Selain</a:t>
            </a:r>
            <a:r>
              <a:rPr lang="en-US" dirty="0"/>
              <a:t> </a:t>
            </a:r>
            <a:r>
              <a:rPr lang="en-US" dirty="0" err="1"/>
              <a:t>itu</a:t>
            </a:r>
            <a:r>
              <a:rPr lang="en-US" dirty="0"/>
              <a:t> Kota Bandung </a:t>
            </a:r>
            <a:r>
              <a:rPr lang="en-US" dirty="0" err="1"/>
              <a:t>juga</a:t>
            </a:r>
            <a:r>
              <a:rPr lang="en-US" dirty="0"/>
              <a:t> </a:t>
            </a:r>
            <a:r>
              <a:rPr lang="en-US" dirty="0" err="1"/>
              <a:t>sangat</a:t>
            </a:r>
            <a:r>
              <a:rPr lang="en-US" dirty="0"/>
              <a:t> </a:t>
            </a:r>
            <a:r>
              <a:rPr lang="en-US" dirty="0" err="1"/>
              <a:t>menganut</a:t>
            </a:r>
            <a:r>
              <a:rPr lang="en-US" dirty="0"/>
              <a:t> </a:t>
            </a:r>
            <a:r>
              <a:rPr lang="en-US" dirty="0" err="1"/>
              <a:t>kebudayaan</a:t>
            </a:r>
            <a:r>
              <a:rPr lang="en-US" dirty="0"/>
              <a:t> yang </a:t>
            </a:r>
            <a:r>
              <a:rPr lang="en-US" dirty="0" err="1"/>
              <a:t>ada</a:t>
            </a:r>
            <a:r>
              <a:rPr lang="en-US" dirty="0"/>
              <a:t> di Kota Bandung </a:t>
            </a:r>
            <a:r>
              <a:rPr lang="en-US" dirty="0" err="1"/>
              <a:t>yaitu</a:t>
            </a:r>
            <a:r>
              <a:rPr lang="en-US" dirty="0"/>
              <a:t> </a:t>
            </a:r>
            <a:r>
              <a:rPr lang="en-US" dirty="0" err="1"/>
              <a:t>kebudayaan</a:t>
            </a:r>
            <a:r>
              <a:rPr lang="en-US" dirty="0"/>
              <a:t> </a:t>
            </a:r>
            <a:r>
              <a:rPr lang="en-US" dirty="0" err="1"/>
              <a:t>sunda</a:t>
            </a:r>
            <a:r>
              <a:rPr lang="en-US" dirty="0"/>
              <a:t>, </a:t>
            </a:r>
            <a:r>
              <a:rPr lang="en-US" dirty="0" err="1"/>
              <a:t>Budaya</a:t>
            </a:r>
            <a:r>
              <a:rPr lang="en-US" dirty="0"/>
              <a:t> </a:t>
            </a:r>
            <a:r>
              <a:rPr lang="en-US" dirty="0" err="1"/>
              <a:t>Sunda</a:t>
            </a:r>
            <a:r>
              <a:rPr lang="en-US" dirty="0"/>
              <a:t> </a:t>
            </a:r>
            <a:r>
              <a:rPr lang="en-US" dirty="0" err="1"/>
              <a:t>dikenal</a:t>
            </a:r>
            <a:r>
              <a:rPr lang="en-US" dirty="0"/>
              <a:t> </a:t>
            </a:r>
            <a:r>
              <a:rPr lang="en-US" dirty="0" err="1"/>
              <a:t>dengan</a:t>
            </a:r>
            <a:r>
              <a:rPr lang="en-US" dirty="0"/>
              <a:t> </a:t>
            </a:r>
            <a:r>
              <a:rPr lang="en-US" dirty="0" err="1"/>
              <a:t>budaya</a:t>
            </a:r>
            <a:r>
              <a:rPr lang="en-US" dirty="0"/>
              <a:t> yang </a:t>
            </a:r>
            <a:r>
              <a:rPr lang="en-US" dirty="0" err="1"/>
              <a:t>sangat</a:t>
            </a:r>
            <a:r>
              <a:rPr lang="en-US" dirty="0"/>
              <a:t> </a:t>
            </a:r>
            <a:r>
              <a:rPr lang="en-US" dirty="0" err="1"/>
              <a:t>menjujung</a:t>
            </a:r>
            <a:r>
              <a:rPr lang="en-US" dirty="0"/>
              <a:t> </a:t>
            </a:r>
            <a:r>
              <a:rPr lang="en-US" dirty="0" err="1"/>
              <a:t>tinggi</a:t>
            </a:r>
            <a:r>
              <a:rPr lang="en-US" dirty="0"/>
              <a:t> </a:t>
            </a:r>
            <a:r>
              <a:rPr lang="en-US" dirty="0" err="1"/>
              <a:t>sopan</a:t>
            </a:r>
            <a:r>
              <a:rPr lang="en-US" dirty="0"/>
              <a:t> </a:t>
            </a:r>
            <a:r>
              <a:rPr lang="en-US" dirty="0" err="1"/>
              <a:t>santun</a:t>
            </a:r>
            <a:r>
              <a:rPr lang="en-US" dirty="0"/>
              <a:t>. </a:t>
            </a:r>
            <a:r>
              <a:rPr lang="en-US" dirty="0" err="1"/>
              <a:t>Kegiatan</a:t>
            </a:r>
            <a:r>
              <a:rPr lang="en-US" dirty="0"/>
              <a:t> </a:t>
            </a:r>
            <a:r>
              <a:rPr lang="en-US" dirty="0" err="1"/>
              <a:t>Rebo</a:t>
            </a:r>
            <a:r>
              <a:rPr lang="en-US" dirty="0"/>
              <a:t> </a:t>
            </a:r>
            <a:r>
              <a:rPr lang="en-US" dirty="0" err="1"/>
              <a:t>Nyunda</a:t>
            </a:r>
            <a:r>
              <a:rPr lang="en-US" dirty="0"/>
              <a:t> </a:t>
            </a:r>
            <a:r>
              <a:rPr lang="en-US" dirty="0" err="1"/>
              <a:t>adalah</a:t>
            </a:r>
            <a:r>
              <a:rPr lang="en-US" dirty="0"/>
              <a:t> </a:t>
            </a:r>
            <a:r>
              <a:rPr lang="en-US" dirty="0" err="1"/>
              <a:t>sebuah</a:t>
            </a:r>
            <a:r>
              <a:rPr lang="en-US" dirty="0"/>
              <a:t> program </a:t>
            </a:r>
            <a:r>
              <a:rPr lang="en-US" dirty="0" err="1"/>
              <a:t>dari</a:t>
            </a:r>
            <a:r>
              <a:rPr lang="en-US" dirty="0"/>
              <a:t> </a:t>
            </a:r>
            <a:r>
              <a:rPr lang="en-US" dirty="0" err="1"/>
              <a:t>pemerintah</a:t>
            </a:r>
            <a:r>
              <a:rPr lang="en-US" dirty="0"/>
              <a:t> Kota Bandung </a:t>
            </a:r>
            <a:r>
              <a:rPr lang="en-US" dirty="0" err="1"/>
              <a:t>sebagai</a:t>
            </a:r>
            <a:r>
              <a:rPr lang="en-US" dirty="0"/>
              <a:t> </a:t>
            </a:r>
            <a:r>
              <a:rPr lang="en-US" dirty="0" err="1"/>
              <a:t>bagian</a:t>
            </a:r>
            <a:r>
              <a:rPr lang="en-US" dirty="0"/>
              <a:t> </a:t>
            </a:r>
            <a:r>
              <a:rPr lang="en-US" dirty="0" err="1"/>
              <a:t>dari</a:t>
            </a:r>
            <a:r>
              <a:rPr lang="en-US" dirty="0"/>
              <a:t> </a:t>
            </a:r>
            <a:r>
              <a:rPr lang="en-US" dirty="0" err="1"/>
              <a:t>hari-hari</a:t>
            </a:r>
            <a:r>
              <a:rPr lang="en-US" dirty="0"/>
              <a:t> </a:t>
            </a:r>
            <a:r>
              <a:rPr lang="en-US" dirty="0" err="1"/>
              <a:t>tematik</a:t>
            </a:r>
            <a:r>
              <a:rPr lang="en-US" dirty="0"/>
              <a:t> yang </a:t>
            </a:r>
            <a:r>
              <a:rPr lang="en-US" dirty="0" err="1"/>
              <a:t>berlaku</a:t>
            </a:r>
            <a:r>
              <a:rPr lang="en-US" dirty="0"/>
              <a:t> di </a:t>
            </a:r>
            <a:r>
              <a:rPr lang="en-US" dirty="0" err="1"/>
              <a:t>kota</a:t>
            </a:r>
            <a:r>
              <a:rPr lang="en-US" dirty="0"/>
              <a:t> </a:t>
            </a:r>
            <a:r>
              <a:rPr lang="en-US" dirty="0" err="1"/>
              <a:t>tersebut</a:t>
            </a:r>
            <a:r>
              <a:rPr lang="en-US" dirty="0"/>
              <a:t>. Program </a:t>
            </a:r>
            <a:r>
              <a:rPr lang="en-US" dirty="0" err="1"/>
              <a:t>ini</a:t>
            </a:r>
            <a:r>
              <a:rPr lang="en-US" dirty="0"/>
              <a:t> </a:t>
            </a:r>
            <a:r>
              <a:rPr lang="en-US" dirty="0" err="1"/>
              <a:t>digagas</a:t>
            </a:r>
            <a:r>
              <a:rPr lang="en-US" dirty="0"/>
              <a:t> </a:t>
            </a:r>
            <a:r>
              <a:rPr lang="en-US" dirty="0" err="1"/>
              <a:t>oleh</a:t>
            </a:r>
            <a:r>
              <a:rPr lang="en-US" dirty="0"/>
              <a:t> </a:t>
            </a:r>
            <a:r>
              <a:rPr lang="en-US" dirty="0" err="1"/>
              <a:t>Wali</a:t>
            </a:r>
            <a:r>
              <a:rPr lang="en-US" dirty="0"/>
              <a:t> </a:t>
            </a:r>
            <a:r>
              <a:rPr lang="en-US" dirty="0" err="1"/>
              <a:t>kota</a:t>
            </a:r>
            <a:r>
              <a:rPr lang="en-US" dirty="0"/>
              <a:t> Bandung </a:t>
            </a:r>
            <a:r>
              <a:rPr lang="en-US" dirty="0" err="1"/>
              <a:t>Ridwan</a:t>
            </a:r>
            <a:r>
              <a:rPr lang="en-US" dirty="0"/>
              <a:t> </a:t>
            </a:r>
            <a:r>
              <a:rPr lang="en-US" dirty="0" err="1"/>
              <a:t>Kamil</a:t>
            </a:r>
            <a:r>
              <a:rPr lang="en-US" dirty="0"/>
              <a:t>. Program </a:t>
            </a:r>
            <a:r>
              <a:rPr lang="en-US" dirty="0" err="1"/>
              <a:t>ini</a:t>
            </a:r>
            <a:r>
              <a:rPr lang="en-US" dirty="0"/>
              <a:t> </a:t>
            </a:r>
            <a:r>
              <a:rPr lang="en-US" dirty="0" err="1"/>
              <a:t>muncul</a:t>
            </a:r>
            <a:r>
              <a:rPr lang="en-US" dirty="0"/>
              <a:t> </a:t>
            </a:r>
            <a:r>
              <a:rPr lang="en-US" dirty="0" err="1"/>
              <a:t>karena</a:t>
            </a:r>
            <a:r>
              <a:rPr lang="en-US" dirty="0"/>
              <a:t> </a:t>
            </a:r>
            <a:r>
              <a:rPr lang="en-US" dirty="0" err="1"/>
              <a:t>adanya</a:t>
            </a:r>
            <a:r>
              <a:rPr lang="en-US" dirty="0"/>
              <a:t> </a:t>
            </a:r>
            <a:r>
              <a:rPr lang="en-US" dirty="0" err="1"/>
              <a:t>kekhawatiran</a:t>
            </a:r>
            <a:r>
              <a:rPr lang="en-US" dirty="0"/>
              <a:t> </a:t>
            </a:r>
            <a:r>
              <a:rPr lang="en-US" dirty="0" err="1"/>
              <a:t>dari</a:t>
            </a:r>
            <a:r>
              <a:rPr lang="en-US" dirty="0"/>
              <a:t> </a:t>
            </a:r>
            <a:r>
              <a:rPr lang="en-US" dirty="0" err="1"/>
              <a:t>segelintir</a:t>
            </a:r>
            <a:r>
              <a:rPr lang="en-US" dirty="0"/>
              <a:t> </a:t>
            </a:r>
            <a:r>
              <a:rPr lang="en-US" dirty="0" err="1"/>
              <a:t>masyarakat</a:t>
            </a:r>
            <a:r>
              <a:rPr lang="en-US" dirty="0"/>
              <a:t> </a:t>
            </a:r>
            <a:r>
              <a:rPr lang="en-US" dirty="0" err="1"/>
              <a:t>akan</a:t>
            </a:r>
            <a:r>
              <a:rPr lang="en-US" dirty="0"/>
              <a:t> </a:t>
            </a:r>
            <a:r>
              <a:rPr lang="en-US" dirty="0" err="1"/>
              <a:t>lunturnya</a:t>
            </a:r>
            <a:r>
              <a:rPr lang="en-US" dirty="0"/>
              <a:t> </a:t>
            </a:r>
            <a:r>
              <a:rPr lang="en-US" dirty="0" err="1"/>
              <a:t>kebudayaan</a:t>
            </a:r>
            <a:r>
              <a:rPr lang="en-US" dirty="0"/>
              <a:t> </a:t>
            </a:r>
            <a:r>
              <a:rPr lang="en-US" dirty="0" err="1"/>
              <a:t>Sunda</a:t>
            </a:r>
            <a:r>
              <a:rPr lang="en-US" dirty="0"/>
              <a:t> di </a:t>
            </a:r>
            <a:r>
              <a:rPr lang="en-US" dirty="0" err="1"/>
              <a:t>Jawa</a:t>
            </a:r>
            <a:r>
              <a:rPr lang="en-US" dirty="0"/>
              <a:t> Barat, </a:t>
            </a:r>
            <a:r>
              <a:rPr lang="en-US" dirty="0" err="1"/>
              <a:t>khususnya</a:t>
            </a:r>
            <a:r>
              <a:rPr lang="en-US" dirty="0"/>
              <a:t> di Kota Bandung, </a:t>
            </a:r>
            <a:r>
              <a:rPr lang="en-US" dirty="0" err="1"/>
              <a:t>padahal</a:t>
            </a:r>
            <a:r>
              <a:rPr lang="en-US" dirty="0"/>
              <a:t> </a:t>
            </a:r>
            <a:r>
              <a:rPr lang="en-US" dirty="0" err="1"/>
              <a:t>budaya</a:t>
            </a:r>
            <a:r>
              <a:rPr lang="en-US" dirty="0"/>
              <a:t> </a:t>
            </a:r>
            <a:r>
              <a:rPr lang="en-US" dirty="0" err="1"/>
              <a:t>Sunda</a:t>
            </a:r>
            <a:r>
              <a:rPr lang="en-US" dirty="0"/>
              <a:t> </a:t>
            </a:r>
            <a:r>
              <a:rPr lang="en-US" dirty="0" err="1"/>
              <a:t>adalah</a:t>
            </a:r>
            <a:r>
              <a:rPr lang="en-US" dirty="0"/>
              <a:t> </a:t>
            </a:r>
            <a:r>
              <a:rPr lang="en-US" dirty="0" err="1"/>
              <a:t>budaya</a:t>
            </a:r>
            <a:r>
              <a:rPr lang="en-US" dirty="0"/>
              <a:t> </a:t>
            </a:r>
            <a:r>
              <a:rPr lang="en-US" dirty="0" err="1"/>
              <a:t>lokal</a:t>
            </a:r>
            <a:r>
              <a:rPr lang="en-US" dirty="0"/>
              <a:t> </a:t>
            </a:r>
            <a:r>
              <a:rPr lang="en-US" dirty="0" err="1"/>
              <a:t>dari</a:t>
            </a:r>
            <a:r>
              <a:rPr lang="en-US" dirty="0"/>
              <a:t> </a:t>
            </a:r>
            <a:r>
              <a:rPr lang="en-US" dirty="0" err="1"/>
              <a:t>kota</a:t>
            </a:r>
            <a:r>
              <a:rPr lang="en-US" dirty="0"/>
              <a:t> </a:t>
            </a:r>
            <a:r>
              <a:rPr lang="en-US" dirty="0" err="1"/>
              <a:t>ini.Hal</a:t>
            </a:r>
            <a:r>
              <a:rPr lang="en-US" dirty="0"/>
              <a:t> </a:t>
            </a:r>
            <a:r>
              <a:rPr lang="en-US" dirty="0" err="1"/>
              <a:t>ini</a:t>
            </a:r>
            <a:r>
              <a:rPr lang="en-US" dirty="0"/>
              <a:t> </a:t>
            </a:r>
            <a:r>
              <a:rPr lang="en-US" dirty="0" err="1"/>
              <a:t>dapat</a:t>
            </a:r>
            <a:r>
              <a:rPr lang="en-US" dirty="0"/>
              <a:t> </a:t>
            </a:r>
            <a:r>
              <a:rPr lang="en-US" dirty="0" err="1"/>
              <a:t>tercermin</a:t>
            </a:r>
            <a:r>
              <a:rPr lang="en-US" dirty="0"/>
              <a:t> </a:t>
            </a:r>
            <a:r>
              <a:rPr lang="en-US" dirty="0" err="1"/>
              <a:t>dari</a:t>
            </a:r>
            <a:r>
              <a:rPr lang="en-US" dirty="0"/>
              <a:t> </a:t>
            </a:r>
            <a:r>
              <a:rPr lang="en-US" dirty="0" err="1"/>
              <a:t>mulai</a:t>
            </a:r>
            <a:r>
              <a:rPr lang="en-US" dirty="0"/>
              <a:t> </a:t>
            </a:r>
            <a:r>
              <a:rPr lang="en-US" dirty="0" err="1"/>
              <a:t>berkurangnya</a:t>
            </a:r>
            <a:r>
              <a:rPr lang="en-US" dirty="0"/>
              <a:t> </a:t>
            </a:r>
            <a:r>
              <a:rPr lang="en-US" dirty="0" err="1"/>
              <a:t>penggunaan</a:t>
            </a:r>
            <a:r>
              <a:rPr lang="en-US" dirty="0"/>
              <a:t> </a:t>
            </a:r>
            <a:r>
              <a:rPr lang="en-US" dirty="0" err="1"/>
              <a:t>bahasa</a:t>
            </a:r>
            <a:r>
              <a:rPr lang="en-US" dirty="0"/>
              <a:t> </a:t>
            </a:r>
            <a:r>
              <a:rPr lang="en-US" dirty="0" err="1"/>
              <a:t>Sunda</a:t>
            </a:r>
            <a:r>
              <a:rPr lang="en-US" dirty="0"/>
              <a:t> </a:t>
            </a:r>
            <a:r>
              <a:rPr lang="en-US" dirty="0" err="1"/>
              <a:t>oleh</a:t>
            </a:r>
            <a:r>
              <a:rPr lang="en-US" dirty="0"/>
              <a:t> </a:t>
            </a:r>
            <a:r>
              <a:rPr lang="en-US" dirty="0" err="1"/>
              <a:t>masyarakat</a:t>
            </a:r>
            <a:r>
              <a:rPr lang="en-US" dirty="0"/>
              <a:t> </a:t>
            </a:r>
            <a:r>
              <a:rPr lang="en-US" dirty="0" err="1"/>
              <a:t>Sunda</a:t>
            </a:r>
            <a:r>
              <a:rPr lang="en-US" dirty="0"/>
              <a:t>, </a:t>
            </a:r>
            <a:r>
              <a:rPr lang="en-US" dirty="0" err="1"/>
              <a:t>terutama</a:t>
            </a:r>
            <a:r>
              <a:rPr lang="en-US" dirty="0"/>
              <a:t> </a:t>
            </a:r>
            <a:r>
              <a:rPr lang="en-US" dirty="0" err="1"/>
              <a:t>dikalangan</a:t>
            </a:r>
            <a:r>
              <a:rPr lang="en-US" dirty="0"/>
              <a:t> </a:t>
            </a:r>
            <a:r>
              <a:rPr lang="en-US" dirty="0" err="1"/>
              <a:t>pelajar</a:t>
            </a:r>
            <a:r>
              <a:rPr lang="en-US" dirty="0"/>
              <a:t>, </a:t>
            </a:r>
            <a:r>
              <a:rPr lang="en-US" dirty="0" err="1"/>
              <a:t>dan</a:t>
            </a:r>
            <a:r>
              <a:rPr lang="en-US" dirty="0"/>
              <a:t> yang </a:t>
            </a:r>
            <a:r>
              <a:rPr lang="en-US" dirty="0" err="1"/>
              <a:t>lebih</a:t>
            </a:r>
            <a:r>
              <a:rPr lang="en-US" dirty="0"/>
              <a:t> </a:t>
            </a:r>
            <a:r>
              <a:rPr lang="en-US" dirty="0" err="1"/>
              <a:t>mengkhawatirkan</a:t>
            </a:r>
            <a:r>
              <a:rPr lang="en-US" dirty="0"/>
              <a:t> </a:t>
            </a:r>
            <a:r>
              <a:rPr lang="en-US" dirty="0" err="1"/>
              <a:t>lagi</a:t>
            </a:r>
            <a:r>
              <a:rPr lang="en-US" dirty="0"/>
              <a:t> </a:t>
            </a:r>
            <a:r>
              <a:rPr lang="en-US" dirty="0" err="1"/>
              <a:t>generasi</a:t>
            </a:r>
            <a:r>
              <a:rPr lang="en-US" dirty="0"/>
              <a:t> </a:t>
            </a:r>
            <a:r>
              <a:rPr lang="en-US" dirty="0" err="1"/>
              <a:t>muda</a:t>
            </a:r>
            <a:r>
              <a:rPr lang="en-US" dirty="0"/>
              <a:t> (</a:t>
            </a:r>
            <a:r>
              <a:rPr lang="en-US" dirty="0" err="1"/>
              <a:t>pelajar</a:t>
            </a:r>
            <a:r>
              <a:rPr lang="en-US" dirty="0"/>
              <a:t>) </a:t>
            </a:r>
            <a:r>
              <a:rPr lang="en-US" dirty="0" err="1"/>
              <a:t>lebih</a:t>
            </a:r>
            <a:r>
              <a:rPr lang="en-US" dirty="0"/>
              <a:t> </a:t>
            </a:r>
            <a:r>
              <a:rPr lang="en-US" dirty="0" err="1"/>
              <a:t>menyukai</a:t>
            </a:r>
            <a:r>
              <a:rPr lang="en-US" dirty="0"/>
              <a:t> </a:t>
            </a:r>
            <a:r>
              <a:rPr lang="en-US" dirty="0" err="1"/>
              <a:t>dan</a:t>
            </a:r>
            <a:r>
              <a:rPr lang="en-US" dirty="0"/>
              <a:t> </a:t>
            </a:r>
            <a:r>
              <a:rPr lang="en-US" dirty="0" err="1"/>
              <a:t>lebih</a:t>
            </a:r>
            <a:r>
              <a:rPr lang="en-US" dirty="0"/>
              <a:t> </a:t>
            </a:r>
            <a:r>
              <a:rPr lang="en-US" dirty="0" err="1"/>
              <a:t>tertarik</a:t>
            </a:r>
            <a:r>
              <a:rPr lang="en-US" dirty="0"/>
              <a:t> </a:t>
            </a:r>
            <a:r>
              <a:rPr lang="en-US" dirty="0" err="1"/>
              <a:t>kepada</a:t>
            </a:r>
            <a:r>
              <a:rPr lang="en-US" dirty="0"/>
              <a:t> </a:t>
            </a:r>
            <a:r>
              <a:rPr lang="en-US" dirty="0" err="1"/>
              <a:t>budaya</a:t>
            </a:r>
            <a:r>
              <a:rPr lang="en-US" dirty="0"/>
              <a:t> Barat </a:t>
            </a:r>
            <a:r>
              <a:rPr lang="en-US" dirty="0" err="1"/>
              <a:t>dari</a:t>
            </a:r>
            <a:r>
              <a:rPr lang="en-US" dirty="0"/>
              <a:t> </a:t>
            </a:r>
            <a:r>
              <a:rPr lang="en-US" dirty="0" err="1"/>
              <a:t>pada</a:t>
            </a:r>
            <a:r>
              <a:rPr lang="en-US" dirty="0"/>
              <a:t> </a:t>
            </a:r>
            <a:r>
              <a:rPr lang="en-US" dirty="0" err="1"/>
              <a:t>budayanya</a:t>
            </a:r>
            <a:r>
              <a:rPr lang="en-US" dirty="0"/>
              <a:t> </a:t>
            </a:r>
            <a:r>
              <a:rPr lang="en-US" dirty="0" err="1"/>
              <a:t>sendiri</a:t>
            </a:r>
            <a:r>
              <a:rPr lang="en-US" dirty="0"/>
              <a:t>. </a:t>
            </a:r>
            <a:r>
              <a:rPr lang="en-US" dirty="0" err="1"/>
              <a:t>Perubahan-perubahan</a:t>
            </a:r>
            <a:r>
              <a:rPr lang="en-US" dirty="0"/>
              <a:t> </a:t>
            </a:r>
            <a:r>
              <a:rPr lang="en-US" dirty="0" err="1"/>
              <a:t>tersebut</a:t>
            </a:r>
            <a:r>
              <a:rPr lang="en-US" dirty="0"/>
              <a:t> </a:t>
            </a:r>
            <a:r>
              <a:rPr lang="en-US" dirty="0" err="1"/>
              <a:t>biasanya</a:t>
            </a:r>
            <a:r>
              <a:rPr lang="en-US" dirty="0"/>
              <a:t> </a:t>
            </a:r>
            <a:r>
              <a:rPr lang="en-US" dirty="0" err="1"/>
              <a:t>sangat</a:t>
            </a:r>
            <a:r>
              <a:rPr lang="en-US" dirty="0"/>
              <a:t> </a:t>
            </a:r>
            <a:r>
              <a:rPr lang="en-US" dirty="0" err="1"/>
              <a:t>terlihat</a:t>
            </a:r>
            <a:r>
              <a:rPr lang="en-US" dirty="0"/>
              <a:t> </a:t>
            </a:r>
            <a:r>
              <a:rPr lang="en-US" dirty="0" err="1"/>
              <a:t>dikota-kota</a:t>
            </a:r>
            <a:r>
              <a:rPr lang="en-US" dirty="0"/>
              <a:t> </a:t>
            </a:r>
            <a:r>
              <a:rPr lang="en-US" dirty="0" err="1"/>
              <a:t>besar</a:t>
            </a:r>
            <a:r>
              <a:rPr lang="en-US" dirty="0"/>
              <a:t>, </a:t>
            </a:r>
            <a:r>
              <a:rPr lang="en-US" dirty="0" err="1"/>
              <a:t>termasuk</a:t>
            </a:r>
            <a:r>
              <a:rPr lang="en-US" dirty="0"/>
              <a:t> di Kota Bandung </a:t>
            </a:r>
            <a:r>
              <a:rPr lang="en-US" dirty="0" err="1"/>
              <a:t>sebagai</a:t>
            </a:r>
            <a:r>
              <a:rPr lang="en-US" dirty="0"/>
              <a:t> </a:t>
            </a:r>
            <a:r>
              <a:rPr lang="en-US" dirty="0" err="1"/>
              <a:t>Ibu</a:t>
            </a:r>
            <a:r>
              <a:rPr lang="en-US" dirty="0"/>
              <a:t> Kota </a:t>
            </a:r>
            <a:r>
              <a:rPr lang="en-US" dirty="0" err="1"/>
              <a:t>Propinsi</a:t>
            </a:r>
            <a:r>
              <a:rPr lang="en-US" dirty="0"/>
              <a:t> </a:t>
            </a:r>
            <a:r>
              <a:rPr lang="en-US" dirty="0" err="1"/>
              <a:t>Jawa</a:t>
            </a:r>
            <a:r>
              <a:rPr lang="en-US" dirty="0"/>
              <a:t> Barat.</a:t>
            </a:r>
          </a:p>
          <a:p>
            <a:pPr marL="0" indent="0" algn="just">
              <a:buNone/>
            </a:pPr>
            <a:endParaRPr lang="en-US" dirty="0"/>
          </a:p>
        </p:txBody>
      </p:sp>
    </p:spTree>
    <p:extLst>
      <p:ext uri="{BB962C8B-B14F-4D97-AF65-F5344CB8AC3E}">
        <p14:creationId xmlns:p14="http://schemas.microsoft.com/office/powerpoint/2010/main" val="99986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04" y="287383"/>
            <a:ext cx="10396902" cy="4859383"/>
          </a:xfrm>
        </p:spPr>
        <p:txBody>
          <a:bodyPr>
            <a:noAutofit/>
          </a:bodyPr>
          <a:lstStyle/>
          <a:p>
            <a:pPr algn="l">
              <a:lnSpc>
                <a:spcPct val="100000"/>
              </a:lnSpc>
            </a:pPr>
            <a:r>
              <a:rPr lang="en-US" sz="5400" dirty="0" err="1" smtClean="0">
                <a:solidFill>
                  <a:srgbClr val="00B0F0"/>
                </a:solidFill>
              </a:rPr>
              <a:t>Rumusan</a:t>
            </a:r>
            <a:r>
              <a:rPr lang="en-US" sz="5400" dirty="0" smtClean="0">
                <a:solidFill>
                  <a:srgbClr val="00B0F0"/>
                </a:solidFill>
              </a:rPr>
              <a:t> </a:t>
            </a:r>
            <a:r>
              <a:rPr lang="en-US" sz="5400" dirty="0" err="1" smtClean="0">
                <a:solidFill>
                  <a:srgbClr val="00B0F0"/>
                </a:solidFill>
              </a:rPr>
              <a:t>masalah</a:t>
            </a:r>
            <a:r>
              <a:rPr lang="en-US" sz="1800" dirty="0" smtClean="0">
                <a:solidFill>
                  <a:schemeClr val="tx1"/>
                </a:solidFill>
              </a:rPr>
              <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
            </a:r>
            <a:br>
              <a:rPr lang="en-US" sz="1800" dirty="0">
                <a:solidFill>
                  <a:schemeClr val="tx1"/>
                </a:solidFill>
              </a:rPr>
            </a:br>
            <a:r>
              <a:rPr lang="en-US" sz="3200" dirty="0" err="1" smtClean="0">
                <a:solidFill>
                  <a:schemeClr val="tx1"/>
                </a:solidFill>
              </a:rPr>
              <a:t>Setelah</a:t>
            </a:r>
            <a:r>
              <a:rPr lang="en-US" sz="3200" dirty="0" smtClean="0">
                <a:solidFill>
                  <a:schemeClr val="tx1"/>
                </a:solidFill>
              </a:rPr>
              <a:t> </a:t>
            </a:r>
            <a:r>
              <a:rPr lang="en-US" sz="3200" dirty="0" err="1">
                <a:solidFill>
                  <a:schemeClr val="tx1"/>
                </a:solidFill>
              </a:rPr>
              <a:t>penulis</a:t>
            </a:r>
            <a:r>
              <a:rPr lang="en-US" sz="3200" dirty="0">
                <a:solidFill>
                  <a:schemeClr val="tx1"/>
                </a:solidFill>
              </a:rPr>
              <a:t> </a:t>
            </a:r>
            <a:r>
              <a:rPr lang="en-US" sz="3200" dirty="0" err="1">
                <a:solidFill>
                  <a:schemeClr val="tx1"/>
                </a:solidFill>
              </a:rPr>
              <a:t>sampaikan</a:t>
            </a:r>
            <a:r>
              <a:rPr lang="en-US" sz="3200" dirty="0">
                <a:solidFill>
                  <a:schemeClr val="tx1"/>
                </a:solidFill>
              </a:rPr>
              <a:t> </a:t>
            </a:r>
            <a:r>
              <a:rPr lang="en-US" sz="3200" dirty="0" err="1">
                <a:solidFill>
                  <a:schemeClr val="tx1"/>
                </a:solidFill>
              </a:rPr>
              <a:t>diatas</a:t>
            </a:r>
            <a:r>
              <a:rPr lang="en-US" sz="3200" dirty="0">
                <a:solidFill>
                  <a:schemeClr val="tx1"/>
                </a:solidFill>
              </a:rPr>
              <a:t>, </a:t>
            </a:r>
            <a:r>
              <a:rPr lang="en-US" sz="3200" dirty="0" err="1">
                <a:solidFill>
                  <a:schemeClr val="tx1"/>
                </a:solidFill>
              </a:rPr>
              <a:t>terbentuklah</a:t>
            </a:r>
            <a:r>
              <a:rPr lang="en-US" sz="3200" dirty="0">
                <a:solidFill>
                  <a:schemeClr val="tx1"/>
                </a:solidFill>
              </a:rPr>
              <a:t> </a:t>
            </a:r>
            <a:r>
              <a:rPr lang="en-US" sz="3200" dirty="0" err="1">
                <a:solidFill>
                  <a:schemeClr val="tx1"/>
                </a:solidFill>
              </a:rPr>
              <a:t>rumusan</a:t>
            </a:r>
            <a:r>
              <a:rPr lang="en-US" sz="3200" dirty="0">
                <a:solidFill>
                  <a:schemeClr val="tx1"/>
                </a:solidFill>
              </a:rPr>
              <a:t> </a:t>
            </a:r>
            <a:r>
              <a:rPr lang="en-US" sz="3200" dirty="0" err="1">
                <a:solidFill>
                  <a:schemeClr val="tx1"/>
                </a:solidFill>
              </a:rPr>
              <a:t>masalahnya</a:t>
            </a:r>
            <a:r>
              <a:rPr lang="en-US" sz="3200" dirty="0">
                <a:solidFill>
                  <a:schemeClr val="tx1"/>
                </a:solidFill>
              </a:rPr>
              <a:t> </a:t>
            </a:r>
            <a:r>
              <a:rPr lang="en-US" sz="3200" dirty="0" err="1">
                <a:solidFill>
                  <a:schemeClr val="tx1"/>
                </a:solidFill>
              </a:rPr>
              <a:t>yaitu</a:t>
            </a:r>
            <a:r>
              <a:rPr lang="en-US" sz="3200" dirty="0">
                <a:solidFill>
                  <a:schemeClr val="tx1"/>
                </a:solidFill>
              </a:rPr>
              <a:t> </a:t>
            </a:r>
            <a:r>
              <a:rPr lang="en-US" sz="3200" dirty="0" err="1">
                <a:solidFill>
                  <a:schemeClr val="tx1"/>
                </a:solidFill>
              </a:rPr>
              <a:t>bagaimana</a:t>
            </a:r>
            <a:r>
              <a:rPr lang="en-US" sz="3200" dirty="0">
                <a:solidFill>
                  <a:schemeClr val="tx1"/>
                </a:solidFill>
              </a:rPr>
              <a:t> </a:t>
            </a:r>
            <a:r>
              <a:rPr lang="en-US" sz="3200" dirty="0" err="1">
                <a:solidFill>
                  <a:schemeClr val="tx1"/>
                </a:solidFill>
              </a:rPr>
              <a:t>kurangnya</a:t>
            </a:r>
            <a:r>
              <a:rPr lang="en-US" sz="3200" dirty="0">
                <a:solidFill>
                  <a:schemeClr val="tx1"/>
                </a:solidFill>
              </a:rPr>
              <a:t> </a:t>
            </a:r>
            <a:r>
              <a:rPr lang="en-US" sz="3200" dirty="0" err="1">
                <a:solidFill>
                  <a:schemeClr val="tx1"/>
                </a:solidFill>
              </a:rPr>
              <a:t>implemenstasi</a:t>
            </a:r>
            <a:r>
              <a:rPr lang="en-US" sz="3200" dirty="0">
                <a:solidFill>
                  <a:schemeClr val="tx1"/>
                </a:solidFill>
              </a:rPr>
              <a:t> program </a:t>
            </a:r>
            <a:r>
              <a:rPr lang="en-US" sz="3200" dirty="0" err="1">
                <a:solidFill>
                  <a:schemeClr val="tx1"/>
                </a:solidFill>
              </a:rPr>
              <a:t>rebo</a:t>
            </a:r>
            <a:r>
              <a:rPr lang="en-US" sz="3200" dirty="0">
                <a:solidFill>
                  <a:schemeClr val="tx1"/>
                </a:solidFill>
              </a:rPr>
              <a:t> </a:t>
            </a:r>
            <a:r>
              <a:rPr lang="en-US" sz="3200" dirty="0" err="1">
                <a:solidFill>
                  <a:schemeClr val="tx1"/>
                </a:solidFill>
              </a:rPr>
              <a:t>nyunda</a:t>
            </a:r>
            <a:r>
              <a:rPr lang="en-US" sz="3200" dirty="0">
                <a:solidFill>
                  <a:schemeClr val="tx1"/>
                </a:solidFill>
              </a:rPr>
              <a:t> di </a:t>
            </a:r>
            <a:r>
              <a:rPr lang="en-US" sz="3200" dirty="0" err="1">
                <a:solidFill>
                  <a:schemeClr val="tx1"/>
                </a:solidFill>
              </a:rPr>
              <a:t>kalangan</a:t>
            </a:r>
            <a:r>
              <a:rPr lang="en-US" sz="3200" dirty="0">
                <a:solidFill>
                  <a:schemeClr val="tx1"/>
                </a:solidFill>
              </a:rPr>
              <a:t> </a:t>
            </a:r>
            <a:r>
              <a:rPr lang="en-US" sz="3200" dirty="0" err="1">
                <a:solidFill>
                  <a:schemeClr val="tx1"/>
                </a:solidFill>
              </a:rPr>
              <a:t>pelajar</a:t>
            </a:r>
            <a:r>
              <a:rPr lang="en-US" sz="3200" dirty="0">
                <a:solidFill>
                  <a:schemeClr val="tx1"/>
                </a:solidFill>
              </a:rPr>
              <a:t> SMA/</a:t>
            </a:r>
            <a:r>
              <a:rPr lang="en-US" sz="3200" dirty="0" err="1">
                <a:solidFill>
                  <a:schemeClr val="tx1"/>
                </a:solidFill>
              </a:rPr>
              <a:t>sederajat</a:t>
            </a:r>
            <a:r>
              <a:rPr lang="en-US" sz="3200" dirty="0">
                <a:solidFill>
                  <a:schemeClr val="tx1"/>
                </a:solidFill>
              </a:rPr>
              <a:t> di Kota Bandung</a:t>
            </a:r>
            <a:r>
              <a:rPr lang="en-US" sz="1800" dirty="0">
                <a:solidFill>
                  <a:schemeClr val="tx1"/>
                </a:solidFill>
              </a:rPr>
              <a:t> </a:t>
            </a:r>
            <a:r>
              <a:rPr lang="en-US" sz="3200" dirty="0">
                <a:solidFill>
                  <a:schemeClr val="tx1"/>
                </a:solidFill>
              </a:rPr>
              <a:t>?</a:t>
            </a:r>
            <a:r>
              <a:rPr lang="en-US" sz="1800" dirty="0">
                <a:solidFill>
                  <a:schemeClr val="tx1"/>
                </a:solidFill>
              </a:rPr>
              <a:t/>
            </a:r>
            <a:br>
              <a:rPr lang="en-US" sz="18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285211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93" y="189411"/>
            <a:ext cx="5532119" cy="1012371"/>
          </a:xfrm>
        </p:spPr>
        <p:txBody>
          <a:bodyPr/>
          <a:lstStyle/>
          <a:p>
            <a:r>
              <a:rPr lang="en-US" dirty="0" err="1" smtClean="0">
                <a:solidFill>
                  <a:srgbClr val="00B0F0"/>
                </a:solidFill>
              </a:rPr>
              <a:t>Metode</a:t>
            </a:r>
            <a:r>
              <a:rPr lang="en-US" dirty="0" smtClean="0">
                <a:solidFill>
                  <a:srgbClr val="00B0F0"/>
                </a:solidFill>
              </a:rPr>
              <a:t> </a:t>
            </a:r>
            <a:r>
              <a:rPr lang="en-US" dirty="0" err="1" smtClean="0">
                <a:solidFill>
                  <a:srgbClr val="00B0F0"/>
                </a:solidFill>
              </a:rPr>
              <a:t>penulisan</a:t>
            </a:r>
            <a:endParaRPr lang="en-US" dirty="0">
              <a:solidFill>
                <a:srgbClr val="00B0F0"/>
              </a:solidFill>
            </a:endParaRPr>
          </a:p>
        </p:txBody>
      </p:sp>
      <p:sp>
        <p:nvSpPr>
          <p:cNvPr id="3" name="Content Placeholder 2"/>
          <p:cNvSpPr>
            <a:spLocks noGrp="1"/>
          </p:cNvSpPr>
          <p:nvPr>
            <p:ph sz="quarter" idx="13"/>
          </p:nvPr>
        </p:nvSpPr>
        <p:spPr>
          <a:xfrm>
            <a:off x="228600" y="1358002"/>
            <a:ext cx="10535194" cy="4063084"/>
          </a:xfrm>
        </p:spPr>
        <p:txBody>
          <a:bodyPr>
            <a:noAutofit/>
          </a:bodyPr>
          <a:lstStyle/>
          <a:p>
            <a:pPr marL="0" indent="0" algn="just">
              <a:buNone/>
            </a:pPr>
            <a:r>
              <a:rPr lang="en-US" sz="2800" dirty="0" err="1"/>
              <a:t>Metode</a:t>
            </a:r>
            <a:r>
              <a:rPr lang="en-US" sz="2800" dirty="0"/>
              <a:t> </a:t>
            </a:r>
            <a:r>
              <a:rPr lang="en-US" sz="2800" dirty="0" err="1"/>
              <a:t>penulisan</a:t>
            </a:r>
            <a:r>
              <a:rPr lang="en-US" sz="2800" dirty="0"/>
              <a:t> </a:t>
            </a:r>
            <a:r>
              <a:rPr lang="en-US" sz="2800" dirty="0" err="1"/>
              <a:t>ini</a:t>
            </a:r>
            <a:r>
              <a:rPr lang="en-US" sz="2800" dirty="0"/>
              <a:t> </a:t>
            </a:r>
            <a:r>
              <a:rPr lang="en-US" sz="2800" dirty="0" err="1"/>
              <a:t>penulis</a:t>
            </a:r>
            <a:r>
              <a:rPr lang="en-US" sz="2800" dirty="0"/>
              <a:t> </a:t>
            </a:r>
            <a:r>
              <a:rPr lang="en-US" sz="2800" dirty="0" err="1"/>
              <a:t>menggunakan</a:t>
            </a:r>
            <a:r>
              <a:rPr lang="en-US" sz="2800" dirty="0"/>
              <a:t> </a:t>
            </a:r>
            <a:r>
              <a:rPr lang="en-US" sz="2800" dirty="0" err="1"/>
              <a:t>metode</a:t>
            </a:r>
            <a:r>
              <a:rPr lang="en-US" sz="2800" dirty="0"/>
              <a:t> </a:t>
            </a:r>
            <a:r>
              <a:rPr lang="en-US" sz="2800" dirty="0" err="1"/>
              <a:t>penulisan</a:t>
            </a:r>
            <a:r>
              <a:rPr lang="en-US" sz="2800" dirty="0"/>
              <a:t> </a:t>
            </a:r>
            <a:r>
              <a:rPr lang="en-US" sz="2800" dirty="0" err="1"/>
              <a:t>deskriptif</a:t>
            </a:r>
            <a:r>
              <a:rPr lang="en-US" sz="2800" dirty="0"/>
              <a:t> </a:t>
            </a:r>
            <a:r>
              <a:rPr lang="en-US" sz="2800" dirty="0" err="1"/>
              <a:t>kualitatif</a:t>
            </a:r>
            <a:r>
              <a:rPr lang="en-US" sz="2800" dirty="0"/>
              <a:t>, </a:t>
            </a:r>
            <a:r>
              <a:rPr lang="en-US" sz="2800" dirty="0" err="1"/>
              <a:t>metode</a:t>
            </a:r>
            <a:r>
              <a:rPr lang="en-US" sz="2800" dirty="0"/>
              <a:t> </a:t>
            </a:r>
            <a:r>
              <a:rPr lang="en-US" sz="2800" dirty="0" err="1"/>
              <a:t>deskriptif</a:t>
            </a:r>
            <a:r>
              <a:rPr lang="en-US" sz="2800" dirty="0"/>
              <a:t> </a:t>
            </a:r>
            <a:r>
              <a:rPr lang="en-US" sz="2800" dirty="0" err="1"/>
              <a:t>ialah</a:t>
            </a:r>
            <a:r>
              <a:rPr lang="en-US" sz="2800" dirty="0"/>
              <a:t> </a:t>
            </a:r>
            <a:r>
              <a:rPr lang="en-US" sz="2800" dirty="0" err="1"/>
              <a:t>suatu</a:t>
            </a:r>
            <a:r>
              <a:rPr lang="en-US" sz="2800" dirty="0"/>
              <a:t> </a:t>
            </a:r>
            <a:r>
              <a:rPr lang="en-US" sz="2800" dirty="0" err="1"/>
              <a:t>metode</a:t>
            </a:r>
            <a:r>
              <a:rPr lang="en-US" sz="2800" dirty="0"/>
              <a:t> </a:t>
            </a:r>
            <a:r>
              <a:rPr lang="en-US" sz="2800" dirty="0" err="1"/>
              <a:t>dalam</a:t>
            </a:r>
            <a:r>
              <a:rPr lang="en-US" sz="2800" dirty="0"/>
              <a:t> </a:t>
            </a:r>
            <a:r>
              <a:rPr lang="en-US" sz="2800" dirty="0" err="1"/>
              <a:t>meneliti</a:t>
            </a:r>
            <a:r>
              <a:rPr lang="en-US" sz="2800" dirty="0"/>
              <a:t> status </a:t>
            </a:r>
            <a:r>
              <a:rPr lang="en-US" sz="2800" dirty="0" err="1"/>
              <a:t>sekelompok</a:t>
            </a:r>
            <a:r>
              <a:rPr lang="en-US" sz="2800" dirty="0"/>
              <a:t> </a:t>
            </a:r>
            <a:r>
              <a:rPr lang="en-US" sz="2800" dirty="0" err="1"/>
              <a:t>manusia</a:t>
            </a:r>
            <a:r>
              <a:rPr lang="en-US" sz="2800" dirty="0"/>
              <a:t>, </a:t>
            </a:r>
            <a:r>
              <a:rPr lang="en-US" sz="2800" dirty="0" err="1"/>
              <a:t>suatu</a:t>
            </a:r>
            <a:r>
              <a:rPr lang="en-US" sz="2800" dirty="0"/>
              <a:t> </a:t>
            </a:r>
            <a:r>
              <a:rPr lang="en-US" sz="2800" dirty="0" err="1"/>
              <a:t>objek</a:t>
            </a:r>
            <a:r>
              <a:rPr lang="en-US" sz="2800" dirty="0"/>
              <a:t>, </a:t>
            </a:r>
            <a:r>
              <a:rPr lang="en-US" sz="2800" dirty="0" err="1"/>
              <a:t>suatu</a:t>
            </a:r>
            <a:r>
              <a:rPr lang="en-US" sz="2800" dirty="0"/>
              <a:t> set </a:t>
            </a:r>
            <a:r>
              <a:rPr lang="en-US" sz="2800" dirty="0" err="1"/>
              <a:t>kondisi</a:t>
            </a:r>
            <a:r>
              <a:rPr lang="en-US" sz="2800" dirty="0"/>
              <a:t>, </a:t>
            </a:r>
            <a:r>
              <a:rPr lang="en-US" sz="2800" dirty="0" err="1"/>
              <a:t>suatu</a:t>
            </a:r>
            <a:r>
              <a:rPr lang="en-US" sz="2800" dirty="0"/>
              <a:t> </a:t>
            </a:r>
            <a:r>
              <a:rPr lang="en-US" sz="2800" dirty="0" err="1"/>
              <a:t>sistem</a:t>
            </a:r>
            <a:r>
              <a:rPr lang="en-US" sz="2800" dirty="0"/>
              <a:t> </a:t>
            </a:r>
            <a:r>
              <a:rPr lang="en-US" sz="2800" dirty="0" err="1"/>
              <a:t>pemikiran</a:t>
            </a:r>
            <a:r>
              <a:rPr lang="en-US" sz="2800" dirty="0"/>
              <a:t> </a:t>
            </a:r>
            <a:r>
              <a:rPr lang="en-US" sz="2800" dirty="0" err="1"/>
              <a:t>ataupun</a:t>
            </a:r>
            <a:r>
              <a:rPr lang="en-US" sz="2800" dirty="0"/>
              <a:t> </a:t>
            </a:r>
            <a:r>
              <a:rPr lang="en-US" sz="2800" dirty="0" err="1"/>
              <a:t>suatu</a:t>
            </a:r>
            <a:r>
              <a:rPr lang="en-US" sz="2800" dirty="0"/>
              <a:t> </a:t>
            </a:r>
            <a:r>
              <a:rPr lang="en-US" sz="2800" dirty="0" err="1"/>
              <a:t>kelas</a:t>
            </a:r>
            <a:r>
              <a:rPr lang="en-US" sz="2800" dirty="0"/>
              <a:t> </a:t>
            </a:r>
            <a:r>
              <a:rPr lang="en-US" sz="2800" dirty="0" err="1"/>
              <a:t>peristiwa</a:t>
            </a:r>
            <a:r>
              <a:rPr lang="en-US" sz="2800" dirty="0"/>
              <a:t> </a:t>
            </a:r>
            <a:r>
              <a:rPr lang="en-US" sz="2800" dirty="0" err="1"/>
              <a:t>pada</a:t>
            </a:r>
            <a:r>
              <a:rPr lang="en-US" sz="2800" dirty="0"/>
              <a:t> masa </a:t>
            </a:r>
            <a:r>
              <a:rPr lang="en-US" sz="2800" dirty="0" err="1"/>
              <a:t>sekarang</a:t>
            </a:r>
            <a:r>
              <a:rPr lang="en-US" sz="2800" dirty="0"/>
              <a:t>. </a:t>
            </a:r>
            <a:r>
              <a:rPr lang="en-US" sz="2800" dirty="0" err="1"/>
              <a:t>Tujuan</a:t>
            </a:r>
            <a:r>
              <a:rPr lang="en-US" sz="2800" dirty="0"/>
              <a:t> </a:t>
            </a:r>
            <a:r>
              <a:rPr lang="en-US" sz="2800" dirty="0" err="1"/>
              <a:t>dari</a:t>
            </a:r>
            <a:r>
              <a:rPr lang="en-US" sz="2800" dirty="0"/>
              <a:t> </a:t>
            </a:r>
            <a:r>
              <a:rPr lang="en-US" sz="2800" dirty="0" err="1"/>
              <a:t>penelitian</a:t>
            </a:r>
            <a:r>
              <a:rPr lang="en-US" sz="2800" dirty="0"/>
              <a:t> </a:t>
            </a:r>
            <a:r>
              <a:rPr lang="en-US" sz="2800" dirty="0" err="1"/>
              <a:t>deskriptif</a:t>
            </a:r>
            <a:r>
              <a:rPr lang="en-US" sz="2800" dirty="0"/>
              <a:t> </a:t>
            </a:r>
            <a:r>
              <a:rPr lang="en-US" sz="2800" dirty="0" err="1"/>
              <a:t>ini</a:t>
            </a:r>
            <a:r>
              <a:rPr lang="en-US" sz="2800" dirty="0"/>
              <a:t> </a:t>
            </a:r>
            <a:r>
              <a:rPr lang="en-US" sz="2800" dirty="0" err="1"/>
              <a:t>adalah</a:t>
            </a:r>
            <a:r>
              <a:rPr lang="en-US" sz="2800" dirty="0"/>
              <a:t> </a:t>
            </a:r>
            <a:r>
              <a:rPr lang="en-US" sz="2800" dirty="0" err="1"/>
              <a:t>untuk</a:t>
            </a:r>
            <a:r>
              <a:rPr lang="en-US" sz="2800" dirty="0"/>
              <a:t> </a:t>
            </a:r>
            <a:r>
              <a:rPr lang="en-US" sz="2800" dirty="0" err="1"/>
              <a:t>membuat</a:t>
            </a:r>
            <a:r>
              <a:rPr lang="en-US" sz="2800" dirty="0"/>
              <a:t> </a:t>
            </a:r>
            <a:r>
              <a:rPr lang="en-US" sz="2800" dirty="0" err="1"/>
              <a:t>deskripsi</a:t>
            </a:r>
            <a:r>
              <a:rPr lang="en-US" sz="2800" dirty="0"/>
              <a:t>, </a:t>
            </a:r>
            <a:r>
              <a:rPr lang="en-US" sz="2800" dirty="0" err="1"/>
              <a:t>gambaran</a:t>
            </a:r>
            <a:r>
              <a:rPr lang="en-US" sz="2800" dirty="0"/>
              <a:t>, </a:t>
            </a:r>
            <a:r>
              <a:rPr lang="en-US" sz="2800" dirty="0" err="1"/>
              <a:t>atau</a:t>
            </a:r>
            <a:r>
              <a:rPr lang="en-US" sz="2800" dirty="0"/>
              <a:t> </a:t>
            </a:r>
            <a:r>
              <a:rPr lang="en-US" sz="2800" dirty="0" err="1"/>
              <a:t>lukisan</a:t>
            </a:r>
            <a:r>
              <a:rPr lang="en-US" sz="2800" dirty="0"/>
              <a:t> </a:t>
            </a:r>
            <a:r>
              <a:rPr lang="en-US" sz="2800" dirty="0" err="1"/>
              <a:t>secara</a:t>
            </a:r>
            <a:r>
              <a:rPr lang="en-US" sz="2800" dirty="0"/>
              <a:t> </a:t>
            </a:r>
            <a:r>
              <a:rPr lang="en-US" sz="2800" dirty="0" err="1"/>
              <a:t>sistematis</a:t>
            </a:r>
            <a:r>
              <a:rPr lang="en-US" sz="2800" dirty="0"/>
              <a:t>, </a:t>
            </a:r>
            <a:r>
              <a:rPr lang="en-US" sz="2800" dirty="0" err="1"/>
              <a:t>faktual</a:t>
            </a:r>
            <a:r>
              <a:rPr lang="en-US" sz="2800" dirty="0"/>
              <a:t> </a:t>
            </a:r>
            <a:r>
              <a:rPr lang="en-US" sz="2800" dirty="0" err="1"/>
              <a:t>dan</a:t>
            </a:r>
            <a:r>
              <a:rPr lang="en-US" sz="2800" dirty="0"/>
              <a:t> </a:t>
            </a:r>
            <a:r>
              <a:rPr lang="en-US" sz="2800" dirty="0" err="1"/>
              <a:t>akurat</a:t>
            </a:r>
            <a:r>
              <a:rPr lang="en-US" sz="2800" dirty="0"/>
              <a:t> </a:t>
            </a:r>
            <a:r>
              <a:rPr lang="en-US" sz="2800" dirty="0" err="1"/>
              <a:t>mengenai</a:t>
            </a:r>
            <a:r>
              <a:rPr lang="en-US" sz="2800" dirty="0"/>
              <a:t> </a:t>
            </a:r>
            <a:r>
              <a:rPr lang="en-US" sz="2800" dirty="0" err="1"/>
              <a:t>fakta-fakta</a:t>
            </a:r>
            <a:r>
              <a:rPr lang="en-US" sz="2800" dirty="0"/>
              <a:t>, </a:t>
            </a:r>
            <a:r>
              <a:rPr lang="en-US" sz="2800" dirty="0" err="1"/>
              <a:t>sifat-sifat</a:t>
            </a:r>
            <a:r>
              <a:rPr lang="en-US" sz="2800" dirty="0"/>
              <a:t> </a:t>
            </a:r>
            <a:r>
              <a:rPr lang="en-US" sz="2800" dirty="0" err="1"/>
              <a:t>serta</a:t>
            </a:r>
            <a:r>
              <a:rPr lang="en-US" sz="2800" dirty="0"/>
              <a:t> </a:t>
            </a:r>
            <a:r>
              <a:rPr lang="en-US" sz="2800" dirty="0" err="1"/>
              <a:t>hubungan</a:t>
            </a:r>
            <a:r>
              <a:rPr lang="en-US" sz="2800" dirty="0"/>
              <a:t> </a:t>
            </a:r>
            <a:r>
              <a:rPr lang="en-US" sz="2800" dirty="0" err="1"/>
              <a:t>antarfenomena</a:t>
            </a:r>
            <a:r>
              <a:rPr lang="en-US" sz="2800" dirty="0"/>
              <a:t> yang </a:t>
            </a:r>
            <a:r>
              <a:rPr lang="en-US" sz="2800" dirty="0" err="1" smtClean="0"/>
              <a:t>diselidiki</a:t>
            </a:r>
            <a:r>
              <a:rPr lang="en-US" sz="2800" dirty="0" smtClean="0"/>
              <a:t>.</a:t>
            </a:r>
            <a:endParaRPr lang="en-US" sz="2800" dirty="0"/>
          </a:p>
        </p:txBody>
      </p:sp>
    </p:spTree>
    <p:extLst>
      <p:ext uri="{BB962C8B-B14F-4D97-AF65-F5344CB8AC3E}">
        <p14:creationId xmlns:p14="http://schemas.microsoft.com/office/powerpoint/2010/main" val="342642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3286"/>
            <a:ext cx="4160519" cy="1151965"/>
          </a:xfrm>
        </p:spPr>
        <p:txBody>
          <a:bodyPr/>
          <a:lstStyle/>
          <a:p>
            <a:r>
              <a:rPr lang="en-US" dirty="0" err="1" smtClean="0">
                <a:solidFill>
                  <a:srgbClr val="00B0F0"/>
                </a:solidFill>
              </a:rPr>
              <a:t>pembahasan</a:t>
            </a:r>
            <a:endParaRPr lang="en-US" dirty="0">
              <a:solidFill>
                <a:srgbClr val="00B0F0"/>
              </a:solidFill>
            </a:endParaRPr>
          </a:p>
        </p:txBody>
      </p:sp>
      <p:sp>
        <p:nvSpPr>
          <p:cNvPr id="3" name="Content Placeholder 2"/>
          <p:cNvSpPr>
            <a:spLocks noGrp="1"/>
          </p:cNvSpPr>
          <p:nvPr>
            <p:ph sz="quarter" idx="13"/>
          </p:nvPr>
        </p:nvSpPr>
        <p:spPr>
          <a:xfrm>
            <a:off x="685800" y="1315251"/>
            <a:ext cx="10394707" cy="4249525"/>
          </a:xfrm>
        </p:spPr>
        <p:txBody>
          <a:bodyPr>
            <a:normAutofit/>
          </a:bodyPr>
          <a:lstStyle/>
          <a:p>
            <a:pPr marL="0" indent="0">
              <a:buNone/>
            </a:pPr>
            <a:r>
              <a:rPr lang="en-US" dirty="0" err="1"/>
              <a:t>Kegiatan</a:t>
            </a:r>
            <a:r>
              <a:rPr lang="en-US" dirty="0"/>
              <a:t> </a:t>
            </a:r>
            <a:r>
              <a:rPr lang="en-US" dirty="0" err="1"/>
              <a:t>Rebo</a:t>
            </a:r>
            <a:r>
              <a:rPr lang="en-US" dirty="0"/>
              <a:t> </a:t>
            </a:r>
            <a:r>
              <a:rPr lang="en-US" dirty="0" err="1"/>
              <a:t>Nyunda</a:t>
            </a:r>
            <a:r>
              <a:rPr lang="en-US" dirty="0"/>
              <a:t> </a:t>
            </a:r>
            <a:r>
              <a:rPr lang="en-US" dirty="0" err="1"/>
              <a:t>adalah</a:t>
            </a:r>
            <a:r>
              <a:rPr lang="en-US" dirty="0"/>
              <a:t> </a:t>
            </a:r>
            <a:r>
              <a:rPr lang="en-US" dirty="0" err="1"/>
              <a:t>sebuah</a:t>
            </a:r>
            <a:r>
              <a:rPr lang="en-US" dirty="0"/>
              <a:t> program </a:t>
            </a:r>
            <a:r>
              <a:rPr lang="en-US" dirty="0" err="1"/>
              <a:t>dari</a:t>
            </a:r>
            <a:r>
              <a:rPr lang="en-US" dirty="0"/>
              <a:t> </a:t>
            </a:r>
            <a:r>
              <a:rPr lang="en-US" dirty="0" err="1"/>
              <a:t>pemerintah</a:t>
            </a:r>
            <a:r>
              <a:rPr lang="en-US" dirty="0"/>
              <a:t> Kota Bandung </a:t>
            </a:r>
            <a:r>
              <a:rPr lang="en-US" dirty="0" err="1"/>
              <a:t>sebagai</a:t>
            </a:r>
            <a:r>
              <a:rPr lang="en-US" dirty="0"/>
              <a:t> </a:t>
            </a:r>
            <a:r>
              <a:rPr lang="en-US" dirty="0" err="1"/>
              <a:t>bagian</a:t>
            </a:r>
            <a:r>
              <a:rPr lang="en-US" dirty="0"/>
              <a:t> </a:t>
            </a:r>
            <a:r>
              <a:rPr lang="en-US" dirty="0" err="1"/>
              <a:t>dari</a:t>
            </a:r>
            <a:r>
              <a:rPr lang="en-US" dirty="0"/>
              <a:t> </a:t>
            </a:r>
            <a:r>
              <a:rPr lang="en-US" dirty="0" err="1"/>
              <a:t>hari-hari</a:t>
            </a:r>
            <a:r>
              <a:rPr lang="en-US" dirty="0"/>
              <a:t> </a:t>
            </a:r>
            <a:r>
              <a:rPr lang="en-US" dirty="0" err="1"/>
              <a:t>tematik</a:t>
            </a:r>
            <a:r>
              <a:rPr lang="en-US" dirty="0"/>
              <a:t> yang </a:t>
            </a:r>
            <a:r>
              <a:rPr lang="en-US" dirty="0" err="1"/>
              <a:t>berlaku</a:t>
            </a:r>
            <a:r>
              <a:rPr lang="en-US" dirty="0"/>
              <a:t> di </a:t>
            </a:r>
            <a:r>
              <a:rPr lang="en-US" dirty="0" err="1"/>
              <a:t>kota</a:t>
            </a:r>
            <a:r>
              <a:rPr lang="en-US" dirty="0"/>
              <a:t> </a:t>
            </a:r>
            <a:r>
              <a:rPr lang="en-US" dirty="0" err="1"/>
              <a:t>tersebut</a:t>
            </a:r>
            <a:r>
              <a:rPr lang="en-US" dirty="0"/>
              <a:t>. Program </a:t>
            </a:r>
            <a:r>
              <a:rPr lang="en-US" dirty="0" err="1"/>
              <a:t>ini</a:t>
            </a:r>
            <a:r>
              <a:rPr lang="en-US" dirty="0"/>
              <a:t> </a:t>
            </a:r>
            <a:r>
              <a:rPr lang="en-US" dirty="0" err="1"/>
              <a:t>digagas</a:t>
            </a:r>
            <a:r>
              <a:rPr lang="en-US" dirty="0"/>
              <a:t> </a:t>
            </a:r>
            <a:r>
              <a:rPr lang="en-US" dirty="0" err="1"/>
              <a:t>oleh</a:t>
            </a:r>
            <a:r>
              <a:rPr lang="en-US" dirty="0"/>
              <a:t> </a:t>
            </a:r>
            <a:r>
              <a:rPr lang="en-US" dirty="0" err="1"/>
              <a:t>Wali</a:t>
            </a:r>
            <a:r>
              <a:rPr lang="en-US" dirty="0"/>
              <a:t> </a:t>
            </a:r>
            <a:r>
              <a:rPr lang="en-US" dirty="0" err="1"/>
              <a:t>kota</a:t>
            </a:r>
            <a:r>
              <a:rPr lang="en-US" dirty="0"/>
              <a:t> Bandung </a:t>
            </a:r>
            <a:r>
              <a:rPr lang="en-US" dirty="0" err="1"/>
              <a:t>Ridwan</a:t>
            </a:r>
            <a:r>
              <a:rPr lang="en-US" dirty="0"/>
              <a:t> </a:t>
            </a:r>
            <a:r>
              <a:rPr lang="en-US" dirty="0" err="1"/>
              <a:t>Kamil</a:t>
            </a:r>
            <a:r>
              <a:rPr lang="en-US" dirty="0"/>
              <a:t>. Program </a:t>
            </a:r>
            <a:r>
              <a:rPr lang="en-US" dirty="0" err="1"/>
              <a:t>ini</a:t>
            </a:r>
            <a:r>
              <a:rPr lang="en-US" dirty="0"/>
              <a:t> </a:t>
            </a:r>
            <a:r>
              <a:rPr lang="en-US" dirty="0" err="1"/>
              <a:t>muncul</a:t>
            </a:r>
            <a:r>
              <a:rPr lang="en-US" dirty="0"/>
              <a:t> </a:t>
            </a:r>
            <a:r>
              <a:rPr lang="en-US" dirty="0" err="1"/>
              <a:t>karena</a:t>
            </a:r>
            <a:r>
              <a:rPr lang="en-US" dirty="0"/>
              <a:t> </a:t>
            </a:r>
            <a:r>
              <a:rPr lang="en-US" dirty="0" err="1"/>
              <a:t>adanya</a:t>
            </a:r>
            <a:r>
              <a:rPr lang="en-US" dirty="0"/>
              <a:t> </a:t>
            </a:r>
            <a:r>
              <a:rPr lang="en-US" dirty="0" err="1"/>
              <a:t>kekhawatiran</a:t>
            </a:r>
            <a:r>
              <a:rPr lang="en-US" dirty="0"/>
              <a:t> </a:t>
            </a:r>
            <a:r>
              <a:rPr lang="en-US" dirty="0" err="1"/>
              <a:t>dari</a:t>
            </a:r>
            <a:r>
              <a:rPr lang="en-US" dirty="0"/>
              <a:t> </a:t>
            </a:r>
            <a:r>
              <a:rPr lang="en-US" dirty="0" err="1"/>
              <a:t>segelintir</a:t>
            </a:r>
            <a:r>
              <a:rPr lang="en-US" dirty="0"/>
              <a:t> </a:t>
            </a:r>
            <a:r>
              <a:rPr lang="en-US" dirty="0" err="1"/>
              <a:t>masyarakat</a:t>
            </a:r>
            <a:r>
              <a:rPr lang="en-US" dirty="0"/>
              <a:t> </a:t>
            </a:r>
            <a:r>
              <a:rPr lang="en-US" dirty="0" err="1"/>
              <a:t>akan</a:t>
            </a:r>
            <a:r>
              <a:rPr lang="en-US" dirty="0"/>
              <a:t> </a:t>
            </a:r>
            <a:r>
              <a:rPr lang="en-US" dirty="0" err="1"/>
              <a:t>lunturnya</a:t>
            </a:r>
            <a:r>
              <a:rPr lang="en-US" dirty="0"/>
              <a:t> </a:t>
            </a:r>
            <a:r>
              <a:rPr lang="en-US" dirty="0" err="1"/>
              <a:t>kebudayaan</a:t>
            </a:r>
            <a:r>
              <a:rPr lang="en-US" dirty="0"/>
              <a:t> </a:t>
            </a:r>
            <a:r>
              <a:rPr lang="en-US" dirty="0" err="1"/>
              <a:t>Sunda</a:t>
            </a:r>
            <a:r>
              <a:rPr lang="en-US" dirty="0"/>
              <a:t> di </a:t>
            </a:r>
            <a:r>
              <a:rPr lang="en-US" dirty="0" err="1"/>
              <a:t>Jawa</a:t>
            </a:r>
            <a:r>
              <a:rPr lang="en-US" dirty="0"/>
              <a:t> Barat, </a:t>
            </a:r>
            <a:r>
              <a:rPr lang="en-US" dirty="0" err="1"/>
              <a:t>khususnya</a:t>
            </a:r>
            <a:r>
              <a:rPr lang="en-US" dirty="0"/>
              <a:t> di Kota Bandung, </a:t>
            </a:r>
            <a:r>
              <a:rPr lang="en-US" dirty="0" err="1"/>
              <a:t>padahal</a:t>
            </a:r>
            <a:r>
              <a:rPr lang="en-US" dirty="0"/>
              <a:t> </a:t>
            </a:r>
            <a:r>
              <a:rPr lang="en-US" dirty="0" err="1"/>
              <a:t>budaya</a:t>
            </a:r>
            <a:r>
              <a:rPr lang="en-US" dirty="0"/>
              <a:t> </a:t>
            </a:r>
            <a:r>
              <a:rPr lang="en-US" dirty="0" err="1"/>
              <a:t>Sunda</a:t>
            </a:r>
            <a:r>
              <a:rPr lang="en-US" dirty="0"/>
              <a:t> </a:t>
            </a:r>
            <a:r>
              <a:rPr lang="en-US" dirty="0" err="1"/>
              <a:t>adalah</a:t>
            </a:r>
            <a:r>
              <a:rPr lang="en-US" dirty="0"/>
              <a:t> </a:t>
            </a:r>
            <a:r>
              <a:rPr lang="en-US" dirty="0" err="1"/>
              <a:t>budaya</a:t>
            </a:r>
            <a:r>
              <a:rPr lang="en-US" dirty="0"/>
              <a:t> </a:t>
            </a:r>
            <a:r>
              <a:rPr lang="en-US" dirty="0" err="1"/>
              <a:t>lokal</a:t>
            </a:r>
            <a:r>
              <a:rPr lang="en-US" dirty="0"/>
              <a:t> </a:t>
            </a:r>
            <a:r>
              <a:rPr lang="en-US" dirty="0" err="1"/>
              <a:t>dari</a:t>
            </a:r>
            <a:r>
              <a:rPr lang="en-US" dirty="0"/>
              <a:t> </a:t>
            </a:r>
            <a:r>
              <a:rPr lang="en-US" dirty="0" err="1"/>
              <a:t>kota</a:t>
            </a:r>
            <a:r>
              <a:rPr lang="en-US" dirty="0"/>
              <a:t> </a:t>
            </a:r>
            <a:r>
              <a:rPr lang="en-US" dirty="0" err="1" smtClean="0"/>
              <a:t>ini.Dengan</a:t>
            </a:r>
            <a:r>
              <a:rPr lang="en-US" dirty="0" smtClean="0"/>
              <a:t> </a:t>
            </a:r>
            <a:r>
              <a:rPr lang="en-US" dirty="0" err="1"/>
              <a:t>demikian</a:t>
            </a:r>
            <a:r>
              <a:rPr lang="en-US" dirty="0"/>
              <a:t>, program </a:t>
            </a:r>
            <a:r>
              <a:rPr lang="en-US" dirty="0" err="1"/>
              <a:t>ini</a:t>
            </a:r>
            <a:r>
              <a:rPr lang="en-US" dirty="0"/>
              <a:t> </a:t>
            </a:r>
            <a:r>
              <a:rPr lang="en-US" dirty="0" err="1"/>
              <a:t>menjadi</a:t>
            </a:r>
            <a:r>
              <a:rPr lang="en-US" dirty="0"/>
              <a:t> </a:t>
            </a:r>
            <a:r>
              <a:rPr lang="en-US" dirty="0" err="1"/>
              <a:t>salah</a:t>
            </a:r>
            <a:r>
              <a:rPr lang="en-US" dirty="0"/>
              <a:t> </a:t>
            </a:r>
            <a:r>
              <a:rPr lang="en-US" dirty="0" err="1"/>
              <a:t>satu</a:t>
            </a:r>
            <a:r>
              <a:rPr lang="en-US" dirty="0"/>
              <a:t> program </a:t>
            </a:r>
            <a:r>
              <a:rPr lang="en-US" dirty="0" err="1"/>
              <a:t>untuk</a:t>
            </a:r>
            <a:r>
              <a:rPr lang="en-US" dirty="0"/>
              <a:t> </a:t>
            </a:r>
            <a:r>
              <a:rPr lang="en-US" dirty="0" err="1"/>
              <a:t>melestarikan</a:t>
            </a:r>
            <a:r>
              <a:rPr lang="en-US" dirty="0"/>
              <a:t> </a:t>
            </a:r>
            <a:r>
              <a:rPr lang="en-US" dirty="0" err="1"/>
              <a:t>budaya</a:t>
            </a:r>
            <a:r>
              <a:rPr lang="en-US" dirty="0"/>
              <a:t> </a:t>
            </a:r>
            <a:r>
              <a:rPr lang="en-US" dirty="0" err="1"/>
              <a:t>Sunda</a:t>
            </a:r>
            <a:r>
              <a:rPr lang="en-US" dirty="0"/>
              <a:t>. </a:t>
            </a:r>
            <a:r>
              <a:rPr lang="en-US" dirty="0" err="1"/>
              <a:t>Sebenarnya</a:t>
            </a:r>
            <a:r>
              <a:rPr lang="en-US" dirty="0"/>
              <a:t> program </a:t>
            </a:r>
            <a:r>
              <a:rPr lang="en-US" dirty="0" err="1"/>
              <a:t>ini</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usaha</a:t>
            </a:r>
            <a:r>
              <a:rPr lang="en-US" dirty="0"/>
              <a:t> </a:t>
            </a:r>
            <a:r>
              <a:rPr lang="en-US" dirty="0" err="1"/>
              <a:t>Pemerintah</a:t>
            </a:r>
            <a:r>
              <a:rPr lang="en-US" dirty="0"/>
              <a:t> Kota Bandung </a:t>
            </a:r>
            <a:r>
              <a:rPr lang="en-US" dirty="0" err="1"/>
              <a:t>untuk</a:t>
            </a:r>
            <a:r>
              <a:rPr lang="en-US" dirty="0"/>
              <a:t> </a:t>
            </a:r>
            <a:r>
              <a:rPr lang="en-US" dirty="0" err="1"/>
              <a:t>mengimplementasikan</a:t>
            </a:r>
            <a:r>
              <a:rPr lang="en-US" dirty="0"/>
              <a:t> </a:t>
            </a:r>
            <a:r>
              <a:rPr lang="en-US" dirty="0" err="1"/>
              <a:t>Peraturan</a:t>
            </a:r>
            <a:r>
              <a:rPr lang="en-US" dirty="0"/>
              <a:t> Daerah (</a:t>
            </a:r>
            <a:r>
              <a:rPr lang="en-US" dirty="0" err="1"/>
              <a:t>Perda</a:t>
            </a:r>
            <a:r>
              <a:rPr lang="en-US" dirty="0"/>
              <a:t>) </a:t>
            </a:r>
            <a:r>
              <a:rPr lang="en-US" dirty="0" err="1"/>
              <a:t>Nomor</a:t>
            </a:r>
            <a:r>
              <a:rPr lang="en-US" dirty="0"/>
              <a:t> 9 </a:t>
            </a:r>
            <a:r>
              <a:rPr lang="en-US" dirty="0" err="1"/>
              <a:t>Tahun</a:t>
            </a:r>
            <a:r>
              <a:rPr lang="en-US" dirty="0"/>
              <a:t> 2012 </a:t>
            </a:r>
            <a:r>
              <a:rPr lang="en-US" dirty="0" err="1"/>
              <a:t>pasal</a:t>
            </a:r>
            <a:r>
              <a:rPr lang="en-US" dirty="0"/>
              <a:t> 10 </a:t>
            </a:r>
            <a:r>
              <a:rPr lang="en-US" dirty="0" err="1"/>
              <a:t>ayat</a:t>
            </a:r>
            <a:r>
              <a:rPr lang="en-US" dirty="0"/>
              <a:t> 1b yang </a:t>
            </a:r>
            <a:r>
              <a:rPr lang="en-US" dirty="0" err="1"/>
              <a:t>menyebutkan</a:t>
            </a:r>
            <a:r>
              <a:rPr lang="en-US" dirty="0"/>
              <a:t> </a:t>
            </a:r>
            <a:r>
              <a:rPr lang="en-US" dirty="0" err="1"/>
              <a:t>bahwa</a:t>
            </a:r>
            <a:r>
              <a:rPr lang="en-US" dirty="0"/>
              <a:t> </a:t>
            </a:r>
            <a:r>
              <a:rPr lang="en-US" dirty="0" err="1"/>
              <a:t>setiap</a:t>
            </a:r>
            <a:r>
              <a:rPr lang="en-US" dirty="0"/>
              <a:t> </a:t>
            </a:r>
            <a:r>
              <a:rPr lang="en-US" dirty="0" err="1"/>
              <a:t>hari</a:t>
            </a:r>
            <a:r>
              <a:rPr lang="en-US" dirty="0"/>
              <a:t> </a:t>
            </a:r>
            <a:r>
              <a:rPr lang="en-US" dirty="0" err="1"/>
              <a:t>Rabu</a:t>
            </a:r>
            <a:r>
              <a:rPr lang="en-US" dirty="0"/>
              <a:t> </a:t>
            </a:r>
            <a:r>
              <a:rPr lang="en-US" dirty="0" err="1"/>
              <a:t>ditetapkan</a:t>
            </a:r>
            <a:r>
              <a:rPr lang="en-US" dirty="0"/>
              <a:t> </a:t>
            </a:r>
            <a:r>
              <a:rPr lang="en-US" dirty="0" err="1"/>
              <a:t>sebagai</a:t>
            </a:r>
            <a:r>
              <a:rPr lang="en-US" dirty="0"/>
              <a:t> </a:t>
            </a:r>
            <a:r>
              <a:rPr lang="en-US" dirty="0" err="1"/>
              <a:t>hari</a:t>
            </a:r>
            <a:r>
              <a:rPr lang="en-US" dirty="0"/>
              <a:t> </a:t>
            </a:r>
            <a:r>
              <a:rPr lang="en-US" dirty="0" err="1"/>
              <a:t>berbahasa</a:t>
            </a:r>
            <a:r>
              <a:rPr lang="en-US" dirty="0"/>
              <a:t> </a:t>
            </a:r>
            <a:r>
              <a:rPr lang="en-US" dirty="0" err="1"/>
              <a:t>Sunda</a:t>
            </a:r>
            <a:r>
              <a:rPr lang="en-US" dirty="0"/>
              <a:t> </a:t>
            </a:r>
            <a:r>
              <a:rPr lang="en-US" dirty="0" err="1"/>
              <a:t>dalam</a:t>
            </a:r>
            <a:r>
              <a:rPr lang="en-US" dirty="0"/>
              <a:t> </a:t>
            </a:r>
            <a:r>
              <a:rPr lang="en-US" dirty="0" err="1"/>
              <a:t>semua</a:t>
            </a:r>
            <a:r>
              <a:rPr lang="en-US" dirty="0"/>
              <a:t> </a:t>
            </a:r>
            <a:r>
              <a:rPr lang="en-US" dirty="0" err="1"/>
              <a:t>kegiatan</a:t>
            </a:r>
            <a:r>
              <a:rPr lang="en-US" dirty="0"/>
              <a:t> </a:t>
            </a:r>
            <a:r>
              <a:rPr lang="en-US" dirty="0" err="1"/>
              <a:t>Pendidikan</a:t>
            </a:r>
            <a:r>
              <a:rPr lang="en-US" dirty="0"/>
              <a:t>, </a:t>
            </a:r>
            <a:r>
              <a:rPr lang="en-US" dirty="0" err="1"/>
              <a:t>Pemerintahan</a:t>
            </a:r>
            <a:r>
              <a:rPr lang="en-US" dirty="0"/>
              <a:t> </a:t>
            </a:r>
            <a:r>
              <a:rPr lang="en-US" dirty="0" err="1"/>
              <a:t>dan</a:t>
            </a:r>
            <a:r>
              <a:rPr lang="en-US" dirty="0"/>
              <a:t> </a:t>
            </a:r>
            <a:r>
              <a:rPr lang="en-US" dirty="0" err="1" smtClean="0"/>
              <a:t>kemasyarakatan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5212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117566"/>
            <a:ext cx="11273246" cy="5381897"/>
          </a:xfrm>
        </p:spPr>
        <p:txBody>
          <a:bodyPr>
            <a:noAutofit/>
          </a:bodyPr>
          <a:lstStyle/>
          <a:p>
            <a:r>
              <a:rPr lang="en-US" sz="2300" dirty="0" err="1">
                <a:solidFill>
                  <a:schemeClr val="tx1"/>
                </a:solidFill>
              </a:rPr>
              <a:t>khususnya</a:t>
            </a:r>
            <a:r>
              <a:rPr lang="en-US" sz="2300" dirty="0">
                <a:solidFill>
                  <a:schemeClr val="tx1"/>
                </a:solidFill>
              </a:rPr>
              <a:t> </a:t>
            </a:r>
            <a:r>
              <a:rPr lang="en-US" sz="2300" dirty="0" err="1">
                <a:solidFill>
                  <a:schemeClr val="tx1"/>
                </a:solidFill>
              </a:rPr>
              <a:t>bagi</a:t>
            </a:r>
            <a:r>
              <a:rPr lang="en-US" sz="2300" dirty="0">
                <a:solidFill>
                  <a:schemeClr val="tx1"/>
                </a:solidFill>
              </a:rPr>
              <a:t> para </a:t>
            </a:r>
            <a:r>
              <a:rPr lang="en-US" sz="2300" dirty="0" err="1">
                <a:solidFill>
                  <a:schemeClr val="tx1"/>
                </a:solidFill>
              </a:rPr>
              <a:t>pelajar</a:t>
            </a:r>
            <a:r>
              <a:rPr lang="en-US" sz="2300" dirty="0">
                <a:solidFill>
                  <a:schemeClr val="tx1"/>
                </a:solidFill>
              </a:rPr>
              <a:t> </a:t>
            </a:r>
            <a:r>
              <a:rPr lang="en-US" sz="2300" dirty="0" err="1">
                <a:solidFill>
                  <a:schemeClr val="tx1"/>
                </a:solidFill>
              </a:rPr>
              <a:t>dihimbau</a:t>
            </a:r>
            <a:r>
              <a:rPr lang="en-US" sz="2300" dirty="0">
                <a:solidFill>
                  <a:schemeClr val="tx1"/>
                </a:solidFill>
              </a:rPr>
              <a:t> </a:t>
            </a:r>
            <a:r>
              <a:rPr lang="en-US" sz="2300" dirty="0" err="1">
                <a:solidFill>
                  <a:schemeClr val="tx1"/>
                </a:solidFill>
              </a:rPr>
              <a:t>juga</a:t>
            </a:r>
            <a:r>
              <a:rPr lang="en-US" sz="2300" dirty="0">
                <a:solidFill>
                  <a:schemeClr val="tx1"/>
                </a:solidFill>
              </a:rPr>
              <a:t> </a:t>
            </a:r>
            <a:r>
              <a:rPr lang="en-US" sz="2300" dirty="0" err="1">
                <a:solidFill>
                  <a:schemeClr val="tx1"/>
                </a:solidFill>
              </a:rPr>
              <a:t>untuk</a:t>
            </a:r>
            <a:r>
              <a:rPr lang="en-US" sz="2300" dirty="0">
                <a:solidFill>
                  <a:schemeClr val="tx1"/>
                </a:solidFill>
              </a:rPr>
              <a:t> </a:t>
            </a:r>
            <a:r>
              <a:rPr lang="en-US" sz="2300" dirty="0" err="1">
                <a:solidFill>
                  <a:schemeClr val="tx1"/>
                </a:solidFill>
              </a:rPr>
              <a:t>menggunakan</a:t>
            </a:r>
            <a:r>
              <a:rPr lang="en-US" sz="2300" dirty="0">
                <a:solidFill>
                  <a:schemeClr val="tx1"/>
                </a:solidFill>
              </a:rPr>
              <a:t> </a:t>
            </a:r>
            <a:r>
              <a:rPr lang="en-US" sz="2300" dirty="0" err="1">
                <a:solidFill>
                  <a:schemeClr val="tx1"/>
                </a:solidFill>
              </a:rPr>
              <a:t>pakaian</a:t>
            </a:r>
            <a:r>
              <a:rPr lang="en-US" sz="2300" dirty="0">
                <a:solidFill>
                  <a:schemeClr val="tx1"/>
                </a:solidFill>
              </a:rPr>
              <a:t> </a:t>
            </a:r>
            <a:r>
              <a:rPr lang="en-US" sz="2300" dirty="0" err="1">
                <a:solidFill>
                  <a:schemeClr val="tx1"/>
                </a:solidFill>
              </a:rPr>
              <a:t>adat</a:t>
            </a:r>
            <a:r>
              <a:rPr lang="en-US" sz="2300" dirty="0">
                <a:solidFill>
                  <a:schemeClr val="tx1"/>
                </a:solidFill>
              </a:rPr>
              <a:t> </a:t>
            </a:r>
            <a:r>
              <a:rPr lang="en-US" sz="2300" dirty="0" err="1">
                <a:solidFill>
                  <a:schemeClr val="tx1"/>
                </a:solidFill>
              </a:rPr>
              <a:t>Sunda</a:t>
            </a:r>
            <a:r>
              <a:rPr lang="en-US" sz="2300" dirty="0">
                <a:solidFill>
                  <a:schemeClr val="tx1"/>
                </a:solidFill>
              </a:rPr>
              <a:t>, </a:t>
            </a:r>
            <a:r>
              <a:rPr lang="en-US" sz="2300" dirty="0" err="1">
                <a:solidFill>
                  <a:schemeClr val="tx1"/>
                </a:solidFill>
              </a:rPr>
              <a:t>yakni</a:t>
            </a:r>
            <a:r>
              <a:rPr lang="en-US" sz="2300" dirty="0">
                <a:solidFill>
                  <a:schemeClr val="tx1"/>
                </a:solidFill>
              </a:rPr>
              <a:t> </a:t>
            </a:r>
            <a:r>
              <a:rPr lang="en-US" sz="2300" dirty="0" err="1">
                <a:solidFill>
                  <a:schemeClr val="tx1"/>
                </a:solidFill>
              </a:rPr>
              <a:t>kebaya</a:t>
            </a:r>
            <a:r>
              <a:rPr lang="en-US" sz="2300" dirty="0">
                <a:solidFill>
                  <a:schemeClr val="tx1"/>
                </a:solidFill>
              </a:rPr>
              <a:t> </a:t>
            </a:r>
            <a:r>
              <a:rPr lang="en-US" sz="2300" dirty="0" err="1">
                <a:solidFill>
                  <a:schemeClr val="tx1"/>
                </a:solidFill>
              </a:rPr>
              <a:t>dan</a:t>
            </a:r>
            <a:r>
              <a:rPr lang="en-US" sz="2300" dirty="0">
                <a:solidFill>
                  <a:schemeClr val="tx1"/>
                </a:solidFill>
              </a:rPr>
              <a:t> </a:t>
            </a:r>
            <a:r>
              <a:rPr lang="en-US" sz="2300" dirty="0" err="1">
                <a:solidFill>
                  <a:schemeClr val="tx1"/>
                </a:solidFill>
              </a:rPr>
              <a:t>kain</a:t>
            </a:r>
            <a:r>
              <a:rPr lang="en-US" sz="2300" dirty="0">
                <a:solidFill>
                  <a:schemeClr val="tx1"/>
                </a:solidFill>
              </a:rPr>
              <a:t> batik </a:t>
            </a:r>
            <a:r>
              <a:rPr lang="en-US" sz="2300" dirty="0" err="1">
                <a:solidFill>
                  <a:schemeClr val="tx1"/>
                </a:solidFill>
              </a:rPr>
              <a:t>sebagai</a:t>
            </a:r>
            <a:r>
              <a:rPr lang="en-US" sz="2300" dirty="0">
                <a:solidFill>
                  <a:schemeClr val="tx1"/>
                </a:solidFill>
              </a:rPr>
              <a:t> </a:t>
            </a:r>
            <a:r>
              <a:rPr lang="en-US" sz="2300" dirty="0" err="1">
                <a:solidFill>
                  <a:schemeClr val="tx1"/>
                </a:solidFill>
              </a:rPr>
              <a:t>bawahan</a:t>
            </a:r>
            <a:r>
              <a:rPr lang="en-US" sz="2300" dirty="0">
                <a:solidFill>
                  <a:schemeClr val="tx1"/>
                </a:solidFill>
              </a:rPr>
              <a:t> </a:t>
            </a:r>
            <a:r>
              <a:rPr lang="en-US" sz="2300" dirty="0" err="1">
                <a:solidFill>
                  <a:schemeClr val="tx1"/>
                </a:solidFill>
              </a:rPr>
              <a:t>bagi</a:t>
            </a:r>
            <a:r>
              <a:rPr lang="en-US" sz="2300" dirty="0">
                <a:solidFill>
                  <a:schemeClr val="tx1"/>
                </a:solidFill>
              </a:rPr>
              <a:t> </a:t>
            </a:r>
            <a:r>
              <a:rPr lang="en-US" sz="2300" dirty="0" err="1">
                <a:solidFill>
                  <a:schemeClr val="tx1"/>
                </a:solidFill>
              </a:rPr>
              <a:t>perempuan</a:t>
            </a:r>
            <a:r>
              <a:rPr lang="en-US" sz="2300" dirty="0">
                <a:solidFill>
                  <a:schemeClr val="tx1"/>
                </a:solidFill>
              </a:rPr>
              <a:t>, </a:t>
            </a:r>
            <a:r>
              <a:rPr lang="en-US" sz="2300" dirty="0" err="1">
                <a:solidFill>
                  <a:schemeClr val="tx1"/>
                </a:solidFill>
              </a:rPr>
              <a:t>serta</a:t>
            </a:r>
            <a:r>
              <a:rPr lang="en-US" sz="2300" dirty="0">
                <a:solidFill>
                  <a:schemeClr val="tx1"/>
                </a:solidFill>
              </a:rPr>
              <a:t> </a:t>
            </a:r>
            <a:r>
              <a:rPr lang="en-US" sz="2300" dirty="0" err="1">
                <a:solidFill>
                  <a:schemeClr val="tx1"/>
                </a:solidFill>
              </a:rPr>
              <a:t>menggunakan</a:t>
            </a:r>
            <a:r>
              <a:rPr lang="en-US" sz="2300" dirty="0">
                <a:solidFill>
                  <a:schemeClr val="tx1"/>
                </a:solidFill>
              </a:rPr>
              <a:t> </a:t>
            </a:r>
            <a:r>
              <a:rPr lang="en-US" sz="2300" dirty="0" err="1">
                <a:solidFill>
                  <a:schemeClr val="tx1"/>
                </a:solidFill>
              </a:rPr>
              <a:t>iket</a:t>
            </a:r>
            <a:r>
              <a:rPr lang="en-US" sz="2300" dirty="0">
                <a:solidFill>
                  <a:schemeClr val="tx1"/>
                </a:solidFill>
              </a:rPr>
              <a:t> </a:t>
            </a:r>
            <a:r>
              <a:rPr lang="en-US" sz="2300" dirty="0" err="1">
                <a:solidFill>
                  <a:schemeClr val="tx1"/>
                </a:solidFill>
              </a:rPr>
              <a:t>kepala</a:t>
            </a:r>
            <a:r>
              <a:rPr lang="en-US" sz="2300" dirty="0">
                <a:solidFill>
                  <a:schemeClr val="tx1"/>
                </a:solidFill>
              </a:rPr>
              <a:t> </a:t>
            </a:r>
            <a:r>
              <a:rPr lang="en-US" sz="2300" dirty="0" err="1">
                <a:solidFill>
                  <a:schemeClr val="tx1"/>
                </a:solidFill>
              </a:rPr>
              <a:t>dan</a:t>
            </a:r>
            <a:r>
              <a:rPr lang="en-US" sz="2300" dirty="0">
                <a:solidFill>
                  <a:schemeClr val="tx1"/>
                </a:solidFill>
              </a:rPr>
              <a:t> </a:t>
            </a:r>
            <a:r>
              <a:rPr lang="en-US" sz="2300" dirty="0" err="1">
                <a:solidFill>
                  <a:schemeClr val="tx1"/>
                </a:solidFill>
              </a:rPr>
              <a:t>pangsi</a:t>
            </a:r>
            <a:r>
              <a:rPr lang="en-US" sz="2300" dirty="0">
                <a:solidFill>
                  <a:schemeClr val="tx1"/>
                </a:solidFill>
              </a:rPr>
              <a:t> </a:t>
            </a:r>
            <a:r>
              <a:rPr lang="en-US" sz="2300" dirty="0" err="1">
                <a:solidFill>
                  <a:schemeClr val="tx1"/>
                </a:solidFill>
              </a:rPr>
              <a:t>bagi</a:t>
            </a:r>
            <a:r>
              <a:rPr lang="en-US" sz="2300" dirty="0">
                <a:solidFill>
                  <a:schemeClr val="tx1"/>
                </a:solidFill>
              </a:rPr>
              <a:t> </a:t>
            </a:r>
            <a:r>
              <a:rPr lang="en-US" sz="2300" dirty="0" err="1">
                <a:solidFill>
                  <a:schemeClr val="tx1"/>
                </a:solidFill>
              </a:rPr>
              <a:t>laki-laki</a:t>
            </a:r>
            <a:r>
              <a:rPr lang="en-US" sz="2300" dirty="0">
                <a:solidFill>
                  <a:schemeClr val="tx1"/>
                </a:solidFill>
              </a:rPr>
              <a:t> </a:t>
            </a:r>
            <a:r>
              <a:rPr lang="en-US" sz="2300" dirty="0" err="1">
                <a:solidFill>
                  <a:schemeClr val="tx1"/>
                </a:solidFill>
              </a:rPr>
              <a:t>Selain</a:t>
            </a:r>
            <a:r>
              <a:rPr lang="en-US" sz="2300" dirty="0">
                <a:solidFill>
                  <a:schemeClr val="tx1"/>
                </a:solidFill>
              </a:rPr>
              <a:t> </a:t>
            </a:r>
            <a:r>
              <a:rPr lang="en-US" sz="2300" dirty="0" err="1">
                <a:solidFill>
                  <a:schemeClr val="tx1"/>
                </a:solidFill>
              </a:rPr>
              <a:t>itu</a:t>
            </a:r>
            <a:r>
              <a:rPr lang="en-US" sz="2300" dirty="0">
                <a:solidFill>
                  <a:schemeClr val="tx1"/>
                </a:solidFill>
              </a:rPr>
              <a:t> </a:t>
            </a:r>
            <a:r>
              <a:rPr lang="en-US" sz="2300" dirty="0" err="1">
                <a:solidFill>
                  <a:schemeClr val="tx1"/>
                </a:solidFill>
              </a:rPr>
              <a:t>Ridwan</a:t>
            </a:r>
            <a:r>
              <a:rPr lang="en-US" sz="2300" dirty="0">
                <a:solidFill>
                  <a:schemeClr val="tx1"/>
                </a:solidFill>
              </a:rPr>
              <a:t> </a:t>
            </a:r>
            <a:r>
              <a:rPr lang="en-US" sz="2300" dirty="0" err="1">
                <a:solidFill>
                  <a:schemeClr val="tx1"/>
                </a:solidFill>
              </a:rPr>
              <a:t>Kamil</a:t>
            </a:r>
            <a:r>
              <a:rPr lang="en-US" sz="2300" dirty="0">
                <a:solidFill>
                  <a:schemeClr val="tx1"/>
                </a:solidFill>
              </a:rPr>
              <a:t> </a:t>
            </a:r>
            <a:r>
              <a:rPr lang="en-US" sz="2300" dirty="0" err="1">
                <a:solidFill>
                  <a:schemeClr val="tx1"/>
                </a:solidFill>
              </a:rPr>
              <a:t>ingin</a:t>
            </a:r>
            <a:r>
              <a:rPr lang="en-US" sz="2300" dirty="0">
                <a:solidFill>
                  <a:schemeClr val="tx1"/>
                </a:solidFill>
              </a:rPr>
              <a:t> </a:t>
            </a:r>
            <a:r>
              <a:rPr lang="en-US" sz="2300" dirty="0" err="1">
                <a:solidFill>
                  <a:schemeClr val="tx1"/>
                </a:solidFill>
              </a:rPr>
              <a:t>menyampaikan</a:t>
            </a:r>
            <a:r>
              <a:rPr lang="en-US" sz="2300" dirty="0">
                <a:solidFill>
                  <a:schemeClr val="tx1"/>
                </a:solidFill>
              </a:rPr>
              <a:t> </a:t>
            </a:r>
            <a:r>
              <a:rPr lang="en-US" sz="2300" dirty="0" err="1">
                <a:solidFill>
                  <a:schemeClr val="tx1"/>
                </a:solidFill>
              </a:rPr>
              <a:t>kepada</a:t>
            </a:r>
            <a:r>
              <a:rPr lang="en-US" sz="2300" dirty="0">
                <a:solidFill>
                  <a:schemeClr val="tx1"/>
                </a:solidFill>
              </a:rPr>
              <a:t> </a:t>
            </a:r>
            <a:r>
              <a:rPr lang="en-US" sz="2300" dirty="0" err="1">
                <a:solidFill>
                  <a:schemeClr val="tx1"/>
                </a:solidFill>
              </a:rPr>
              <a:t>pelajar</a:t>
            </a:r>
            <a:r>
              <a:rPr lang="en-US" sz="2300" dirty="0">
                <a:solidFill>
                  <a:schemeClr val="tx1"/>
                </a:solidFill>
              </a:rPr>
              <a:t> Kota Bandung </a:t>
            </a:r>
            <a:r>
              <a:rPr lang="en-US" sz="2300" dirty="0" err="1">
                <a:solidFill>
                  <a:schemeClr val="tx1"/>
                </a:solidFill>
              </a:rPr>
              <a:t>bahwa</a:t>
            </a:r>
            <a:r>
              <a:rPr lang="en-US" sz="2300" dirty="0">
                <a:solidFill>
                  <a:schemeClr val="tx1"/>
                </a:solidFill>
              </a:rPr>
              <a:t> </a:t>
            </a:r>
            <a:r>
              <a:rPr lang="en-US" sz="2300" dirty="0" err="1">
                <a:solidFill>
                  <a:schemeClr val="tx1"/>
                </a:solidFill>
              </a:rPr>
              <a:t>kebanggaan</a:t>
            </a:r>
            <a:r>
              <a:rPr lang="en-US" sz="2300" dirty="0">
                <a:solidFill>
                  <a:schemeClr val="tx1"/>
                </a:solidFill>
              </a:rPr>
              <a:t> </a:t>
            </a:r>
            <a:r>
              <a:rPr lang="en-US" sz="2300" dirty="0" err="1">
                <a:solidFill>
                  <a:schemeClr val="tx1"/>
                </a:solidFill>
              </a:rPr>
              <a:t>terhadap</a:t>
            </a:r>
            <a:r>
              <a:rPr lang="en-US" sz="2300" dirty="0">
                <a:solidFill>
                  <a:schemeClr val="tx1"/>
                </a:solidFill>
              </a:rPr>
              <a:t> </a:t>
            </a:r>
            <a:r>
              <a:rPr lang="en-US" sz="2300" dirty="0" err="1">
                <a:solidFill>
                  <a:schemeClr val="tx1"/>
                </a:solidFill>
              </a:rPr>
              <a:t>kebudayaan</a:t>
            </a:r>
            <a:r>
              <a:rPr lang="en-US" sz="2300" dirty="0">
                <a:solidFill>
                  <a:schemeClr val="tx1"/>
                </a:solidFill>
              </a:rPr>
              <a:t> </a:t>
            </a:r>
            <a:r>
              <a:rPr lang="en-US" sz="2300" dirty="0" err="1">
                <a:solidFill>
                  <a:schemeClr val="tx1"/>
                </a:solidFill>
              </a:rPr>
              <a:t>daerah</a:t>
            </a:r>
            <a:r>
              <a:rPr lang="en-US" sz="2300" dirty="0">
                <a:solidFill>
                  <a:schemeClr val="tx1"/>
                </a:solidFill>
              </a:rPr>
              <a:t> </a:t>
            </a:r>
            <a:r>
              <a:rPr lang="en-US" sz="2300" dirty="0" err="1">
                <a:solidFill>
                  <a:schemeClr val="tx1"/>
                </a:solidFill>
              </a:rPr>
              <a:t>sendiri</a:t>
            </a:r>
            <a:r>
              <a:rPr lang="en-US" sz="2300" dirty="0">
                <a:solidFill>
                  <a:schemeClr val="tx1"/>
                </a:solidFill>
              </a:rPr>
              <a:t> </a:t>
            </a:r>
            <a:r>
              <a:rPr lang="en-US" sz="2300" dirty="0" err="1">
                <a:solidFill>
                  <a:schemeClr val="tx1"/>
                </a:solidFill>
              </a:rPr>
              <a:t>itu</a:t>
            </a:r>
            <a:r>
              <a:rPr lang="en-US" sz="2300" dirty="0">
                <a:solidFill>
                  <a:schemeClr val="tx1"/>
                </a:solidFill>
              </a:rPr>
              <a:t> </a:t>
            </a:r>
            <a:r>
              <a:rPr lang="en-US" sz="2300" dirty="0" err="1">
                <a:solidFill>
                  <a:schemeClr val="tx1"/>
                </a:solidFill>
              </a:rPr>
              <a:t>merupakan</a:t>
            </a:r>
            <a:r>
              <a:rPr lang="en-US" sz="2300" dirty="0">
                <a:solidFill>
                  <a:schemeClr val="tx1"/>
                </a:solidFill>
              </a:rPr>
              <a:t> modal </a:t>
            </a:r>
            <a:r>
              <a:rPr lang="en-US" sz="2300" dirty="0" err="1">
                <a:solidFill>
                  <a:schemeClr val="tx1"/>
                </a:solidFill>
              </a:rPr>
              <a:t>untuk</a:t>
            </a:r>
            <a:r>
              <a:rPr lang="en-US" sz="2300" dirty="0">
                <a:solidFill>
                  <a:schemeClr val="tx1"/>
                </a:solidFill>
              </a:rPr>
              <a:t> </a:t>
            </a:r>
            <a:r>
              <a:rPr lang="en-US" sz="2300" dirty="0" err="1">
                <a:solidFill>
                  <a:schemeClr val="tx1"/>
                </a:solidFill>
              </a:rPr>
              <a:t>bersaing</a:t>
            </a:r>
            <a:r>
              <a:rPr lang="en-US" sz="2300" dirty="0">
                <a:solidFill>
                  <a:schemeClr val="tx1"/>
                </a:solidFill>
              </a:rPr>
              <a:t> </a:t>
            </a:r>
            <a:r>
              <a:rPr lang="en-US" sz="2300" dirty="0" err="1">
                <a:solidFill>
                  <a:schemeClr val="tx1"/>
                </a:solidFill>
              </a:rPr>
              <a:t>dalam</a:t>
            </a:r>
            <a:r>
              <a:rPr lang="en-US" sz="2300" dirty="0">
                <a:solidFill>
                  <a:schemeClr val="tx1"/>
                </a:solidFill>
              </a:rPr>
              <a:t> </a:t>
            </a:r>
            <a:r>
              <a:rPr lang="en-US" sz="2300" dirty="0" err="1">
                <a:solidFill>
                  <a:schemeClr val="tx1"/>
                </a:solidFill>
              </a:rPr>
              <a:t>pergaulan</a:t>
            </a:r>
            <a:r>
              <a:rPr lang="en-US" sz="2300" dirty="0">
                <a:solidFill>
                  <a:schemeClr val="tx1"/>
                </a:solidFill>
              </a:rPr>
              <a:t> </a:t>
            </a:r>
            <a:r>
              <a:rPr lang="en-US" sz="2300" dirty="0" err="1">
                <a:solidFill>
                  <a:schemeClr val="tx1"/>
                </a:solidFill>
              </a:rPr>
              <a:t>internasional</a:t>
            </a:r>
            <a:r>
              <a:rPr lang="en-US" sz="2300" dirty="0">
                <a:solidFill>
                  <a:schemeClr val="tx1"/>
                </a:solidFill>
              </a:rPr>
              <a:t>.</a:t>
            </a:r>
            <a:br>
              <a:rPr lang="en-US" sz="2300" dirty="0">
                <a:solidFill>
                  <a:schemeClr val="tx1"/>
                </a:solidFill>
              </a:rPr>
            </a:br>
            <a:r>
              <a:rPr lang="en-US" sz="2300" dirty="0">
                <a:solidFill>
                  <a:schemeClr val="tx1"/>
                </a:solidFill>
              </a:rPr>
              <a:t/>
            </a:r>
            <a:br>
              <a:rPr lang="en-US" sz="2300" dirty="0">
                <a:solidFill>
                  <a:schemeClr val="tx1"/>
                </a:solidFill>
              </a:rPr>
            </a:br>
            <a:r>
              <a:rPr lang="en-US" sz="2300" dirty="0" err="1">
                <a:solidFill>
                  <a:schemeClr val="tx1"/>
                </a:solidFill>
              </a:rPr>
              <a:t>Dengan</a:t>
            </a:r>
            <a:r>
              <a:rPr lang="en-US" sz="2300" dirty="0">
                <a:solidFill>
                  <a:schemeClr val="tx1"/>
                </a:solidFill>
              </a:rPr>
              <a:t> </a:t>
            </a:r>
            <a:r>
              <a:rPr lang="en-US" sz="2300" dirty="0" err="1">
                <a:solidFill>
                  <a:schemeClr val="tx1"/>
                </a:solidFill>
              </a:rPr>
              <a:t>diberlakukanya</a:t>
            </a:r>
            <a:r>
              <a:rPr lang="en-US" sz="2300" dirty="0">
                <a:solidFill>
                  <a:schemeClr val="tx1"/>
                </a:solidFill>
              </a:rPr>
              <a:t> program </a:t>
            </a:r>
            <a:r>
              <a:rPr lang="en-US" sz="2300" dirty="0" err="1">
                <a:solidFill>
                  <a:schemeClr val="tx1"/>
                </a:solidFill>
              </a:rPr>
              <a:t>tersebut</a:t>
            </a:r>
            <a:r>
              <a:rPr lang="en-US" sz="2300" dirty="0">
                <a:solidFill>
                  <a:schemeClr val="tx1"/>
                </a:solidFill>
              </a:rPr>
              <a:t> </a:t>
            </a:r>
            <a:r>
              <a:rPr lang="en-US" sz="2300" dirty="0" err="1">
                <a:solidFill>
                  <a:schemeClr val="tx1"/>
                </a:solidFill>
              </a:rPr>
              <a:t>disekolah</a:t>
            </a:r>
            <a:r>
              <a:rPr lang="en-US" sz="2300" dirty="0">
                <a:solidFill>
                  <a:schemeClr val="tx1"/>
                </a:solidFill>
              </a:rPr>
              <a:t> </a:t>
            </a:r>
            <a:r>
              <a:rPr lang="en-US" sz="2300" dirty="0" err="1">
                <a:solidFill>
                  <a:schemeClr val="tx1"/>
                </a:solidFill>
              </a:rPr>
              <a:t>diharapkan</a:t>
            </a:r>
            <a:r>
              <a:rPr lang="en-US" sz="2300" dirty="0">
                <a:solidFill>
                  <a:schemeClr val="tx1"/>
                </a:solidFill>
              </a:rPr>
              <a:t> </a:t>
            </a:r>
            <a:r>
              <a:rPr lang="en-US" sz="2300" dirty="0" err="1">
                <a:solidFill>
                  <a:schemeClr val="tx1"/>
                </a:solidFill>
              </a:rPr>
              <a:t>dapat</a:t>
            </a:r>
            <a:r>
              <a:rPr lang="en-US" sz="2300" dirty="0">
                <a:solidFill>
                  <a:schemeClr val="tx1"/>
                </a:solidFill>
              </a:rPr>
              <a:t> </a:t>
            </a:r>
            <a:r>
              <a:rPr lang="en-US" sz="2300" dirty="0" err="1">
                <a:solidFill>
                  <a:schemeClr val="tx1"/>
                </a:solidFill>
              </a:rPr>
              <a:t>membangkitkan</a:t>
            </a:r>
            <a:r>
              <a:rPr lang="en-US" sz="2300" dirty="0">
                <a:solidFill>
                  <a:schemeClr val="tx1"/>
                </a:solidFill>
              </a:rPr>
              <a:t> </a:t>
            </a:r>
            <a:r>
              <a:rPr lang="en-US" sz="2300" dirty="0" err="1">
                <a:solidFill>
                  <a:schemeClr val="tx1"/>
                </a:solidFill>
              </a:rPr>
              <a:t>ketertarikan</a:t>
            </a:r>
            <a:r>
              <a:rPr lang="en-US" sz="2300" dirty="0">
                <a:solidFill>
                  <a:schemeClr val="tx1"/>
                </a:solidFill>
              </a:rPr>
              <a:t> </a:t>
            </a:r>
            <a:r>
              <a:rPr lang="en-US" sz="2300" dirty="0" err="1">
                <a:solidFill>
                  <a:schemeClr val="tx1"/>
                </a:solidFill>
              </a:rPr>
              <a:t>dan</a:t>
            </a:r>
            <a:r>
              <a:rPr lang="en-US" sz="2300" dirty="0">
                <a:solidFill>
                  <a:schemeClr val="tx1"/>
                </a:solidFill>
              </a:rPr>
              <a:t> </a:t>
            </a:r>
            <a:r>
              <a:rPr lang="en-US" sz="2300" dirty="0" err="1">
                <a:solidFill>
                  <a:schemeClr val="tx1"/>
                </a:solidFill>
              </a:rPr>
              <a:t>kecintaan</a:t>
            </a:r>
            <a:r>
              <a:rPr lang="en-US" sz="2300" dirty="0">
                <a:solidFill>
                  <a:schemeClr val="tx1"/>
                </a:solidFill>
              </a:rPr>
              <a:t> </a:t>
            </a:r>
            <a:r>
              <a:rPr lang="en-US" sz="2300" dirty="0" err="1">
                <a:solidFill>
                  <a:schemeClr val="tx1"/>
                </a:solidFill>
              </a:rPr>
              <a:t>siswa</a:t>
            </a:r>
            <a:r>
              <a:rPr lang="en-US" sz="2300" dirty="0">
                <a:solidFill>
                  <a:schemeClr val="tx1"/>
                </a:solidFill>
              </a:rPr>
              <a:t> </a:t>
            </a:r>
            <a:r>
              <a:rPr lang="en-US" sz="2300" dirty="0" err="1">
                <a:solidFill>
                  <a:schemeClr val="tx1"/>
                </a:solidFill>
              </a:rPr>
              <a:t>terhadap</a:t>
            </a:r>
            <a:r>
              <a:rPr lang="en-US" sz="2300" dirty="0">
                <a:solidFill>
                  <a:schemeClr val="tx1"/>
                </a:solidFill>
              </a:rPr>
              <a:t> </a:t>
            </a:r>
            <a:r>
              <a:rPr lang="en-US" sz="2300" dirty="0" err="1">
                <a:solidFill>
                  <a:schemeClr val="tx1"/>
                </a:solidFill>
              </a:rPr>
              <a:t>budaya</a:t>
            </a:r>
            <a:r>
              <a:rPr lang="en-US" sz="2300" dirty="0">
                <a:solidFill>
                  <a:schemeClr val="tx1"/>
                </a:solidFill>
              </a:rPr>
              <a:t> </a:t>
            </a:r>
            <a:r>
              <a:rPr lang="en-US" sz="2300" dirty="0" err="1">
                <a:solidFill>
                  <a:schemeClr val="tx1"/>
                </a:solidFill>
              </a:rPr>
              <a:t>Sunda</a:t>
            </a:r>
            <a:r>
              <a:rPr lang="en-US" sz="2300" dirty="0">
                <a:solidFill>
                  <a:schemeClr val="tx1"/>
                </a:solidFill>
              </a:rPr>
              <a:t>. </a:t>
            </a:r>
            <a:r>
              <a:rPr lang="en-US" sz="2300" dirty="0" err="1">
                <a:solidFill>
                  <a:schemeClr val="tx1"/>
                </a:solidFill>
              </a:rPr>
              <a:t>Karena</a:t>
            </a:r>
            <a:r>
              <a:rPr lang="en-US" sz="2300" dirty="0">
                <a:solidFill>
                  <a:schemeClr val="tx1"/>
                </a:solidFill>
              </a:rPr>
              <a:t> </a:t>
            </a:r>
            <a:r>
              <a:rPr lang="en-US" sz="2300" dirty="0" err="1">
                <a:solidFill>
                  <a:schemeClr val="tx1"/>
                </a:solidFill>
              </a:rPr>
              <a:t>siswa</a:t>
            </a:r>
            <a:r>
              <a:rPr lang="en-US" sz="2300" dirty="0">
                <a:solidFill>
                  <a:schemeClr val="tx1"/>
                </a:solidFill>
              </a:rPr>
              <a:t> </a:t>
            </a:r>
            <a:r>
              <a:rPr lang="en-US" sz="2300" dirty="0" err="1">
                <a:solidFill>
                  <a:schemeClr val="tx1"/>
                </a:solidFill>
              </a:rPr>
              <a:t>dianggap</a:t>
            </a:r>
            <a:r>
              <a:rPr lang="en-US" sz="2300" dirty="0">
                <a:solidFill>
                  <a:schemeClr val="tx1"/>
                </a:solidFill>
              </a:rPr>
              <a:t> </a:t>
            </a:r>
            <a:r>
              <a:rPr lang="en-US" sz="2300" dirty="0" err="1">
                <a:solidFill>
                  <a:schemeClr val="tx1"/>
                </a:solidFill>
              </a:rPr>
              <a:t>sangat</a:t>
            </a:r>
            <a:r>
              <a:rPr lang="en-US" sz="2300" dirty="0">
                <a:solidFill>
                  <a:schemeClr val="tx1"/>
                </a:solidFill>
              </a:rPr>
              <a:t> </a:t>
            </a:r>
            <a:r>
              <a:rPr lang="en-US" sz="2300" dirty="0" err="1">
                <a:solidFill>
                  <a:schemeClr val="tx1"/>
                </a:solidFill>
              </a:rPr>
              <a:t>berpengaruh</a:t>
            </a:r>
            <a:r>
              <a:rPr lang="en-US" sz="2300" dirty="0">
                <a:solidFill>
                  <a:schemeClr val="tx1"/>
                </a:solidFill>
              </a:rPr>
              <a:t> </a:t>
            </a:r>
            <a:r>
              <a:rPr lang="en-US" sz="2300" dirty="0" err="1">
                <a:solidFill>
                  <a:schemeClr val="tx1"/>
                </a:solidFill>
              </a:rPr>
              <a:t>untuk</a:t>
            </a:r>
            <a:r>
              <a:rPr lang="en-US" sz="2300" dirty="0">
                <a:solidFill>
                  <a:schemeClr val="tx1"/>
                </a:solidFill>
              </a:rPr>
              <a:t> masa </a:t>
            </a:r>
            <a:r>
              <a:rPr lang="en-US" sz="2300" dirty="0" err="1">
                <a:solidFill>
                  <a:schemeClr val="tx1"/>
                </a:solidFill>
              </a:rPr>
              <a:t>depan</a:t>
            </a:r>
            <a:r>
              <a:rPr lang="en-US" sz="2300" dirty="0">
                <a:solidFill>
                  <a:schemeClr val="tx1"/>
                </a:solidFill>
              </a:rPr>
              <a:t>. </a:t>
            </a:r>
            <a:r>
              <a:rPr lang="en-US" sz="2300" dirty="0" err="1">
                <a:solidFill>
                  <a:schemeClr val="tx1"/>
                </a:solidFill>
              </a:rPr>
              <a:t>Sehingga</a:t>
            </a:r>
            <a:r>
              <a:rPr lang="en-US" sz="2300" dirty="0">
                <a:solidFill>
                  <a:schemeClr val="tx1"/>
                </a:solidFill>
              </a:rPr>
              <a:t> </a:t>
            </a:r>
            <a:r>
              <a:rPr lang="en-US" sz="2300" dirty="0" err="1">
                <a:solidFill>
                  <a:schemeClr val="tx1"/>
                </a:solidFill>
              </a:rPr>
              <a:t>perlu</a:t>
            </a:r>
            <a:r>
              <a:rPr lang="en-US" sz="2300" dirty="0">
                <a:solidFill>
                  <a:schemeClr val="tx1"/>
                </a:solidFill>
              </a:rPr>
              <a:t> </a:t>
            </a:r>
            <a:r>
              <a:rPr lang="en-US" sz="2300" dirty="0" err="1">
                <a:solidFill>
                  <a:schemeClr val="tx1"/>
                </a:solidFill>
              </a:rPr>
              <a:t>ada</a:t>
            </a:r>
            <a:r>
              <a:rPr lang="en-US" sz="2300" dirty="0">
                <a:solidFill>
                  <a:schemeClr val="tx1"/>
                </a:solidFill>
              </a:rPr>
              <a:t> </a:t>
            </a:r>
            <a:r>
              <a:rPr lang="en-US" sz="2300" dirty="0" err="1">
                <a:solidFill>
                  <a:schemeClr val="tx1"/>
                </a:solidFill>
              </a:rPr>
              <a:t>penanaman</a:t>
            </a:r>
            <a:r>
              <a:rPr lang="en-US" sz="2300" dirty="0">
                <a:solidFill>
                  <a:schemeClr val="tx1"/>
                </a:solidFill>
              </a:rPr>
              <a:t> </a:t>
            </a:r>
            <a:r>
              <a:rPr lang="en-US" sz="2300" dirty="0" err="1">
                <a:solidFill>
                  <a:schemeClr val="tx1"/>
                </a:solidFill>
              </a:rPr>
              <a:t>nilai-nilai</a:t>
            </a:r>
            <a:r>
              <a:rPr lang="en-US" sz="2300" dirty="0">
                <a:solidFill>
                  <a:schemeClr val="tx1"/>
                </a:solidFill>
              </a:rPr>
              <a:t> </a:t>
            </a:r>
            <a:r>
              <a:rPr lang="en-US" sz="2300" dirty="0" err="1">
                <a:solidFill>
                  <a:schemeClr val="tx1"/>
                </a:solidFill>
              </a:rPr>
              <a:t>Sunda</a:t>
            </a:r>
            <a:r>
              <a:rPr lang="en-US" sz="2300" dirty="0">
                <a:solidFill>
                  <a:schemeClr val="tx1"/>
                </a:solidFill>
              </a:rPr>
              <a:t>, agar </a:t>
            </a:r>
            <a:r>
              <a:rPr lang="en-US" sz="2300" dirty="0" err="1">
                <a:solidFill>
                  <a:schemeClr val="tx1"/>
                </a:solidFill>
              </a:rPr>
              <a:t>nilai-nilai</a:t>
            </a:r>
            <a:r>
              <a:rPr lang="en-US" sz="2300" dirty="0">
                <a:solidFill>
                  <a:schemeClr val="tx1"/>
                </a:solidFill>
              </a:rPr>
              <a:t> </a:t>
            </a:r>
            <a:r>
              <a:rPr lang="en-US" sz="2300" dirty="0" err="1">
                <a:solidFill>
                  <a:schemeClr val="tx1"/>
                </a:solidFill>
              </a:rPr>
              <a:t>tersebut</a:t>
            </a:r>
            <a:r>
              <a:rPr lang="en-US" sz="2300" dirty="0">
                <a:solidFill>
                  <a:schemeClr val="tx1"/>
                </a:solidFill>
              </a:rPr>
              <a:t> </a:t>
            </a:r>
            <a:r>
              <a:rPr lang="en-US" sz="2300" dirty="0" err="1">
                <a:solidFill>
                  <a:schemeClr val="tx1"/>
                </a:solidFill>
              </a:rPr>
              <a:t>dapat</a:t>
            </a:r>
            <a:r>
              <a:rPr lang="en-US" sz="2300" dirty="0">
                <a:solidFill>
                  <a:schemeClr val="tx1"/>
                </a:solidFill>
              </a:rPr>
              <a:t> </a:t>
            </a:r>
            <a:r>
              <a:rPr lang="en-US" sz="2300" dirty="0" err="1">
                <a:solidFill>
                  <a:schemeClr val="tx1"/>
                </a:solidFill>
              </a:rPr>
              <a:t>dilestarikan</a:t>
            </a:r>
            <a:r>
              <a:rPr lang="en-US" sz="2300" dirty="0">
                <a:solidFill>
                  <a:schemeClr val="tx1"/>
                </a:solidFill>
              </a:rPr>
              <a:t> </a:t>
            </a:r>
            <a:r>
              <a:rPr lang="en-US" sz="2300" dirty="0" err="1">
                <a:solidFill>
                  <a:schemeClr val="tx1"/>
                </a:solidFill>
              </a:rPr>
              <a:t>kepada</a:t>
            </a:r>
            <a:r>
              <a:rPr lang="en-US" sz="2300" dirty="0">
                <a:solidFill>
                  <a:schemeClr val="tx1"/>
                </a:solidFill>
              </a:rPr>
              <a:t> </a:t>
            </a:r>
            <a:r>
              <a:rPr lang="en-US" sz="2300" dirty="0" err="1">
                <a:solidFill>
                  <a:schemeClr val="tx1"/>
                </a:solidFill>
              </a:rPr>
              <a:t>generasi</a:t>
            </a:r>
            <a:r>
              <a:rPr lang="en-US" sz="2300" dirty="0">
                <a:solidFill>
                  <a:schemeClr val="tx1"/>
                </a:solidFill>
              </a:rPr>
              <a:t> </a:t>
            </a:r>
            <a:r>
              <a:rPr lang="en-US" sz="2300" dirty="0" err="1">
                <a:solidFill>
                  <a:schemeClr val="tx1"/>
                </a:solidFill>
              </a:rPr>
              <a:t>selanjutnya</a:t>
            </a:r>
            <a:r>
              <a:rPr lang="en-US" sz="2300" dirty="0" smtClean="0">
                <a:solidFill>
                  <a:schemeClr val="tx1"/>
                </a:solidFill>
              </a:rPr>
              <a:t>.</a:t>
            </a:r>
            <a:br>
              <a:rPr lang="en-US" sz="2300" dirty="0" smtClean="0">
                <a:solidFill>
                  <a:schemeClr val="tx1"/>
                </a:solidFill>
              </a:rPr>
            </a:br>
            <a:r>
              <a:rPr lang="en-US" sz="2300" dirty="0">
                <a:solidFill>
                  <a:schemeClr val="tx1"/>
                </a:solidFill>
              </a:rPr>
              <a:t/>
            </a:r>
            <a:br>
              <a:rPr lang="en-US" sz="2300" dirty="0">
                <a:solidFill>
                  <a:schemeClr val="tx1"/>
                </a:solidFill>
              </a:rPr>
            </a:br>
            <a:r>
              <a:rPr lang="en-US" sz="2300" dirty="0" err="1">
                <a:solidFill>
                  <a:schemeClr val="tx1"/>
                </a:solidFill>
              </a:rPr>
              <a:t>Jarang</a:t>
            </a:r>
            <a:r>
              <a:rPr lang="en-US" sz="2300" dirty="0">
                <a:solidFill>
                  <a:schemeClr val="tx1"/>
                </a:solidFill>
              </a:rPr>
              <a:t> </a:t>
            </a:r>
            <a:r>
              <a:rPr lang="en-US" sz="2300" dirty="0" err="1">
                <a:solidFill>
                  <a:schemeClr val="tx1"/>
                </a:solidFill>
              </a:rPr>
              <a:t>sekali</a:t>
            </a:r>
            <a:r>
              <a:rPr lang="en-US" sz="2300" dirty="0">
                <a:solidFill>
                  <a:schemeClr val="tx1"/>
                </a:solidFill>
              </a:rPr>
              <a:t> </a:t>
            </a:r>
            <a:r>
              <a:rPr lang="en-US" sz="2300" dirty="0" err="1">
                <a:solidFill>
                  <a:schemeClr val="tx1"/>
                </a:solidFill>
              </a:rPr>
              <a:t>dikalngan</a:t>
            </a:r>
            <a:r>
              <a:rPr lang="en-US" sz="2300" dirty="0">
                <a:solidFill>
                  <a:schemeClr val="tx1"/>
                </a:solidFill>
              </a:rPr>
              <a:t> </a:t>
            </a:r>
            <a:r>
              <a:rPr lang="en-US" sz="2300" dirty="0" err="1">
                <a:solidFill>
                  <a:schemeClr val="tx1"/>
                </a:solidFill>
              </a:rPr>
              <a:t>pelajar</a:t>
            </a:r>
            <a:r>
              <a:rPr lang="en-US" sz="2300" dirty="0">
                <a:solidFill>
                  <a:schemeClr val="tx1"/>
                </a:solidFill>
              </a:rPr>
              <a:t> SMA </a:t>
            </a:r>
            <a:r>
              <a:rPr lang="en-US" sz="2300" dirty="0" err="1">
                <a:solidFill>
                  <a:schemeClr val="tx1"/>
                </a:solidFill>
              </a:rPr>
              <a:t>untuk</a:t>
            </a:r>
            <a:r>
              <a:rPr lang="en-US" sz="2300" dirty="0">
                <a:solidFill>
                  <a:schemeClr val="tx1"/>
                </a:solidFill>
              </a:rPr>
              <a:t> </a:t>
            </a:r>
            <a:r>
              <a:rPr lang="en-US" sz="2300" dirty="0" err="1">
                <a:solidFill>
                  <a:schemeClr val="tx1"/>
                </a:solidFill>
              </a:rPr>
              <a:t>menggunakan</a:t>
            </a:r>
            <a:r>
              <a:rPr lang="en-US" sz="2300" dirty="0">
                <a:solidFill>
                  <a:schemeClr val="tx1"/>
                </a:solidFill>
              </a:rPr>
              <a:t> </a:t>
            </a:r>
            <a:r>
              <a:rPr lang="en-US" sz="2300" dirty="0" err="1">
                <a:solidFill>
                  <a:schemeClr val="tx1"/>
                </a:solidFill>
              </a:rPr>
              <a:t>pakaian</a:t>
            </a:r>
            <a:r>
              <a:rPr lang="en-US" sz="2300" dirty="0">
                <a:solidFill>
                  <a:schemeClr val="tx1"/>
                </a:solidFill>
              </a:rPr>
              <a:t> </a:t>
            </a:r>
            <a:r>
              <a:rPr lang="en-US" sz="2300" dirty="0" err="1">
                <a:solidFill>
                  <a:schemeClr val="tx1"/>
                </a:solidFill>
              </a:rPr>
              <a:t>adat</a:t>
            </a:r>
            <a:r>
              <a:rPr lang="en-US" sz="2300" dirty="0">
                <a:solidFill>
                  <a:schemeClr val="tx1"/>
                </a:solidFill>
              </a:rPr>
              <a:t> </a:t>
            </a:r>
            <a:r>
              <a:rPr lang="en-US" sz="2300" dirty="0" err="1">
                <a:solidFill>
                  <a:schemeClr val="tx1"/>
                </a:solidFill>
              </a:rPr>
              <a:t>sunda</a:t>
            </a:r>
            <a:r>
              <a:rPr lang="en-US" sz="2300" dirty="0">
                <a:solidFill>
                  <a:schemeClr val="tx1"/>
                </a:solidFill>
              </a:rPr>
              <a:t> </a:t>
            </a:r>
            <a:r>
              <a:rPr lang="en-US" sz="2300" dirty="0" err="1">
                <a:solidFill>
                  <a:schemeClr val="tx1"/>
                </a:solidFill>
              </a:rPr>
              <a:t>karna</a:t>
            </a:r>
            <a:r>
              <a:rPr lang="en-US" sz="2300" dirty="0">
                <a:solidFill>
                  <a:schemeClr val="tx1"/>
                </a:solidFill>
              </a:rPr>
              <a:t> </a:t>
            </a:r>
            <a:r>
              <a:rPr lang="en-US" sz="2300" dirty="0" err="1">
                <a:solidFill>
                  <a:schemeClr val="tx1"/>
                </a:solidFill>
              </a:rPr>
              <a:t>terlalu</a:t>
            </a:r>
            <a:r>
              <a:rPr lang="en-US" sz="2300" dirty="0">
                <a:solidFill>
                  <a:schemeClr val="tx1"/>
                </a:solidFill>
              </a:rPr>
              <a:t> </a:t>
            </a:r>
            <a:r>
              <a:rPr lang="en-US" sz="2300" dirty="0" err="1" smtClean="0">
                <a:solidFill>
                  <a:schemeClr val="tx1"/>
                </a:solidFill>
              </a:rPr>
              <a:t>luasnya</a:t>
            </a:r>
            <a:r>
              <a:rPr lang="en-US" sz="2300" dirty="0" smtClean="0">
                <a:solidFill>
                  <a:schemeClr val="tx1"/>
                </a:solidFill>
              </a:rPr>
              <a:t> </a:t>
            </a:r>
            <a:r>
              <a:rPr lang="en-US" sz="2300" dirty="0" err="1">
                <a:solidFill>
                  <a:schemeClr val="tx1"/>
                </a:solidFill>
              </a:rPr>
              <a:t>pergaulan</a:t>
            </a:r>
            <a:r>
              <a:rPr lang="en-US" sz="2300" dirty="0">
                <a:solidFill>
                  <a:schemeClr val="tx1"/>
                </a:solidFill>
              </a:rPr>
              <a:t> </a:t>
            </a:r>
            <a:r>
              <a:rPr lang="en-US" sz="2300" dirty="0" err="1">
                <a:solidFill>
                  <a:schemeClr val="tx1"/>
                </a:solidFill>
              </a:rPr>
              <a:t>mereka</a:t>
            </a:r>
            <a:r>
              <a:rPr lang="en-US" sz="2300" dirty="0">
                <a:solidFill>
                  <a:schemeClr val="tx1"/>
                </a:solidFill>
              </a:rPr>
              <a:t> </a:t>
            </a:r>
            <a:r>
              <a:rPr lang="en-US" sz="2300" dirty="0" err="1">
                <a:solidFill>
                  <a:schemeClr val="tx1"/>
                </a:solidFill>
              </a:rPr>
              <a:t>dan</a:t>
            </a:r>
            <a:r>
              <a:rPr lang="en-US" sz="2300" dirty="0">
                <a:solidFill>
                  <a:schemeClr val="tx1"/>
                </a:solidFill>
              </a:rPr>
              <a:t> </a:t>
            </a:r>
            <a:r>
              <a:rPr lang="en-US" sz="2300" dirty="0" err="1">
                <a:solidFill>
                  <a:schemeClr val="tx1"/>
                </a:solidFill>
              </a:rPr>
              <a:t>terlalu</a:t>
            </a:r>
            <a:r>
              <a:rPr lang="en-US" sz="2300" dirty="0">
                <a:solidFill>
                  <a:schemeClr val="tx1"/>
                </a:solidFill>
              </a:rPr>
              <a:t> </a:t>
            </a:r>
            <a:r>
              <a:rPr lang="en-US" sz="2300" dirty="0" err="1">
                <a:solidFill>
                  <a:schemeClr val="tx1"/>
                </a:solidFill>
              </a:rPr>
              <a:t>mengikuti</a:t>
            </a:r>
            <a:r>
              <a:rPr lang="en-US" sz="2300" dirty="0">
                <a:solidFill>
                  <a:schemeClr val="tx1"/>
                </a:solidFill>
              </a:rPr>
              <a:t> </a:t>
            </a:r>
            <a:r>
              <a:rPr lang="en-US" sz="2300" dirty="0" err="1">
                <a:solidFill>
                  <a:schemeClr val="tx1"/>
                </a:solidFill>
              </a:rPr>
              <a:t>budaya</a:t>
            </a:r>
            <a:r>
              <a:rPr lang="en-US" sz="2300" dirty="0">
                <a:solidFill>
                  <a:schemeClr val="tx1"/>
                </a:solidFill>
              </a:rPr>
              <a:t> </a:t>
            </a:r>
            <a:r>
              <a:rPr lang="en-US" sz="2300" dirty="0" err="1">
                <a:solidFill>
                  <a:schemeClr val="tx1"/>
                </a:solidFill>
              </a:rPr>
              <a:t>luar</a:t>
            </a:r>
            <a:r>
              <a:rPr lang="en-US" sz="2300" dirty="0">
                <a:solidFill>
                  <a:schemeClr val="tx1"/>
                </a:solidFill>
              </a:rPr>
              <a:t> </a:t>
            </a:r>
            <a:r>
              <a:rPr lang="en-US" sz="2300" dirty="0" err="1">
                <a:solidFill>
                  <a:schemeClr val="tx1"/>
                </a:solidFill>
              </a:rPr>
              <a:t>sehingga</a:t>
            </a:r>
            <a:r>
              <a:rPr lang="en-US" sz="2300" dirty="0">
                <a:solidFill>
                  <a:schemeClr val="tx1"/>
                </a:solidFill>
              </a:rPr>
              <a:t> </a:t>
            </a:r>
            <a:r>
              <a:rPr lang="en-US" sz="2300" dirty="0" err="1">
                <a:solidFill>
                  <a:schemeClr val="tx1"/>
                </a:solidFill>
              </a:rPr>
              <a:t>buadaya</a:t>
            </a:r>
            <a:r>
              <a:rPr lang="en-US" sz="2300" dirty="0">
                <a:solidFill>
                  <a:schemeClr val="tx1"/>
                </a:solidFill>
              </a:rPr>
              <a:t> </a:t>
            </a:r>
            <a:r>
              <a:rPr lang="en-US" sz="2300" dirty="0" err="1">
                <a:solidFill>
                  <a:schemeClr val="tx1"/>
                </a:solidFill>
              </a:rPr>
              <a:t>sendiri</a:t>
            </a:r>
            <a:r>
              <a:rPr lang="en-US" sz="2300" dirty="0">
                <a:solidFill>
                  <a:schemeClr val="tx1"/>
                </a:solidFill>
              </a:rPr>
              <a:t> </a:t>
            </a:r>
            <a:r>
              <a:rPr lang="en-US" sz="2300" dirty="0" err="1">
                <a:solidFill>
                  <a:schemeClr val="tx1"/>
                </a:solidFill>
              </a:rPr>
              <a:t>dilupakan</a:t>
            </a:r>
            <a:r>
              <a:rPr lang="en-US" sz="2300" dirty="0">
                <a:solidFill>
                  <a:schemeClr val="tx1"/>
                </a:solidFill>
              </a:rPr>
              <a:t> </a:t>
            </a:r>
            <a:r>
              <a:rPr lang="en-US" sz="2300" dirty="0" err="1">
                <a:solidFill>
                  <a:schemeClr val="tx1"/>
                </a:solidFill>
              </a:rPr>
              <a:t>begitu</a:t>
            </a:r>
            <a:r>
              <a:rPr lang="en-US" sz="2300" dirty="0">
                <a:solidFill>
                  <a:schemeClr val="tx1"/>
                </a:solidFill>
              </a:rPr>
              <a:t> </a:t>
            </a:r>
            <a:r>
              <a:rPr lang="en-US" sz="2300" dirty="0" err="1">
                <a:solidFill>
                  <a:schemeClr val="tx1"/>
                </a:solidFill>
              </a:rPr>
              <a:t>saja</a:t>
            </a:r>
            <a:r>
              <a:rPr lang="en-US" sz="2300" dirty="0">
                <a:solidFill>
                  <a:schemeClr val="tx1"/>
                </a:solidFill>
              </a:rPr>
              <a:t>, </a:t>
            </a:r>
            <a:r>
              <a:rPr lang="en-US" sz="2300" dirty="0" err="1">
                <a:solidFill>
                  <a:schemeClr val="tx1"/>
                </a:solidFill>
              </a:rPr>
              <a:t>sebab</a:t>
            </a:r>
            <a:r>
              <a:rPr lang="en-US" sz="2300" dirty="0">
                <a:solidFill>
                  <a:schemeClr val="tx1"/>
                </a:solidFill>
              </a:rPr>
              <a:t> </a:t>
            </a:r>
            <a:r>
              <a:rPr lang="en-US" sz="2300" dirty="0" err="1">
                <a:solidFill>
                  <a:schemeClr val="tx1"/>
                </a:solidFill>
              </a:rPr>
              <a:t>sekarang</a:t>
            </a:r>
            <a:r>
              <a:rPr lang="en-US" sz="2300" dirty="0">
                <a:solidFill>
                  <a:schemeClr val="tx1"/>
                </a:solidFill>
              </a:rPr>
              <a:t> </a:t>
            </a:r>
            <a:r>
              <a:rPr lang="en-US" sz="2300" dirty="0" err="1">
                <a:solidFill>
                  <a:schemeClr val="tx1"/>
                </a:solidFill>
              </a:rPr>
              <a:t>pelajar</a:t>
            </a:r>
            <a:r>
              <a:rPr lang="en-US" sz="2300" dirty="0">
                <a:solidFill>
                  <a:schemeClr val="tx1"/>
                </a:solidFill>
              </a:rPr>
              <a:t> SMA </a:t>
            </a:r>
            <a:r>
              <a:rPr lang="en-US" sz="2300" dirty="0" err="1">
                <a:solidFill>
                  <a:schemeClr val="tx1"/>
                </a:solidFill>
              </a:rPr>
              <a:t>sudah</a:t>
            </a:r>
            <a:r>
              <a:rPr lang="en-US" sz="2300" dirty="0">
                <a:solidFill>
                  <a:schemeClr val="tx1"/>
                </a:solidFill>
              </a:rPr>
              <a:t> </a:t>
            </a:r>
            <a:r>
              <a:rPr lang="en-US" sz="2300" dirty="0" err="1">
                <a:solidFill>
                  <a:schemeClr val="tx1"/>
                </a:solidFill>
              </a:rPr>
              <a:t>mengikuti</a:t>
            </a:r>
            <a:r>
              <a:rPr lang="en-US" sz="2300" dirty="0">
                <a:solidFill>
                  <a:schemeClr val="tx1"/>
                </a:solidFill>
              </a:rPr>
              <a:t> </a:t>
            </a:r>
            <a:r>
              <a:rPr lang="en-US" sz="2300" dirty="0" err="1">
                <a:solidFill>
                  <a:schemeClr val="tx1"/>
                </a:solidFill>
              </a:rPr>
              <a:t>tren</a:t>
            </a:r>
            <a:r>
              <a:rPr lang="en-US" sz="2300" dirty="0">
                <a:solidFill>
                  <a:schemeClr val="tx1"/>
                </a:solidFill>
              </a:rPr>
              <a:t> </a:t>
            </a:r>
            <a:r>
              <a:rPr lang="en-US" sz="2300" dirty="0" err="1" smtClean="0">
                <a:solidFill>
                  <a:schemeClr val="tx1"/>
                </a:solidFill>
              </a:rPr>
              <a:t>globalisasi</a:t>
            </a:r>
            <a:r>
              <a:rPr lang="en-US" sz="2300" dirty="0" smtClean="0">
                <a:solidFill>
                  <a:schemeClr val="tx1"/>
                </a:solidFill>
              </a:rPr>
              <a:t> </a:t>
            </a:r>
            <a:r>
              <a:rPr lang="en-US" sz="2300" dirty="0" err="1" smtClean="0">
                <a:solidFill>
                  <a:schemeClr val="tx1"/>
                </a:solidFill>
              </a:rPr>
              <a:t>atau</a:t>
            </a:r>
            <a:r>
              <a:rPr lang="en-US" sz="2300" dirty="0" smtClean="0">
                <a:solidFill>
                  <a:schemeClr val="tx1"/>
                </a:solidFill>
              </a:rPr>
              <a:t> </a:t>
            </a:r>
            <a:r>
              <a:rPr lang="en-US" sz="2300" dirty="0" err="1">
                <a:solidFill>
                  <a:schemeClr val="tx1"/>
                </a:solidFill>
              </a:rPr>
              <a:t>jaman</a:t>
            </a:r>
            <a:r>
              <a:rPr lang="en-US" sz="2300" dirty="0">
                <a:solidFill>
                  <a:schemeClr val="tx1"/>
                </a:solidFill>
              </a:rPr>
              <a:t> </a:t>
            </a:r>
            <a:r>
              <a:rPr lang="en-US" sz="2300" dirty="0" err="1">
                <a:solidFill>
                  <a:schemeClr val="tx1"/>
                </a:solidFill>
              </a:rPr>
              <a:t>modrn</a:t>
            </a:r>
            <a:r>
              <a:rPr lang="en-US" sz="2300" dirty="0">
                <a:solidFill>
                  <a:schemeClr val="tx1"/>
                </a:solidFill>
              </a:rPr>
              <a:t> </a:t>
            </a:r>
            <a:r>
              <a:rPr lang="en-US" sz="2300" dirty="0" err="1">
                <a:solidFill>
                  <a:schemeClr val="tx1"/>
                </a:solidFill>
              </a:rPr>
              <a:t>sehingga</a:t>
            </a:r>
            <a:r>
              <a:rPr lang="en-US" sz="2300" dirty="0">
                <a:solidFill>
                  <a:schemeClr val="tx1"/>
                </a:solidFill>
              </a:rPr>
              <a:t> para </a:t>
            </a:r>
            <a:r>
              <a:rPr lang="en-US" sz="2300" dirty="0" err="1">
                <a:solidFill>
                  <a:schemeClr val="tx1"/>
                </a:solidFill>
              </a:rPr>
              <a:t>pelajar</a:t>
            </a:r>
            <a:r>
              <a:rPr lang="en-US" sz="2300" dirty="0">
                <a:solidFill>
                  <a:schemeClr val="tx1"/>
                </a:solidFill>
              </a:rPr>
              <a:t> SMA </a:t>
            </a:r>
            <a:r>
              <a:rPr lang="en-US" sz="2300" dirty="0" err="1">
                <a:solidFill>
                  <a:schemeClr val="tx1"/>
                </a:solidFill>
              </a:rPr>
              <a:t>sangat</a:t>
            </a:r>
            <a:r>
              <a:rPr lang="en-US" sz="2300" dirty="0">
                <a:solidFill>
                  <a:schemeClr val="tx1"/>
                </a:solidFill>
              </a:rPr>
              <a:t> </a:t>
            </a:r>
            <a:r>
              <a:rPr lang="en-US" sz="2300" dirty="0" err="1">
                <a:solidFill>
                  <a:schemeClr val="tx1"/>
                </a:solidFill>
              </a:rPr>
              <a:t>enggan</a:t>
            </a:r>
            <a:r>
              <a:rPr lang="en-US" sz="2300" dirty="0">
                <a:solidFill>
                  <a:schemeClr val="tx1"/>
                </a:solidFill>
              </a:rPr>
              <a:t> </a:t>
            </a:r>
            <a:r>
              <a:rPr lang="en-US" sz="2300" dirty="0" err="1">
                <a:solidFill>
                  <a:schemeClr val="tx1"/>
                </a:solidFill>
              </a:rPr>
              <a:t>untuk</a:t>
            </a:r>
            <a:r>
              <a:rPr lang="en-US" sz="2300" dirty="0">
                <a:solidFill>
                  <a:schemeClr val="tx1"/>
                </a:solidFill>
              </a:rPr>
              <a:t> </a:t>
            </a:r>
            <a:r>
              <a:rPr lang="en-US" sz="2300" dirty="0" err="1">
                <a:solidFill>
                  <a:schemeClr val="tx1"/>
                </a:solidFill>
              </a:rPr>
              <a:t>memakai</a:t>
            </a:r>
            <a:r>
              <a:rPr lang="en-US" sz="2300" dirty="0">
                <a:solidFill>
                  <a:schemeClr val="tx1"/>
                </a:solidFill>
              </a:rPr>
              <a:t> </a:t>
            </a:r>
            <a:r>
              <a:rPr lang="en-US" sz="2300" dirty="0" err="1">
                <a:solidFill>
                  <a:schemeClr val="tx1"/>
                </a:solidFill>
              </a:rPr>
              <a:t>pakaian</a:t>
            </a:r>
            <a:r>
              <a:rPr lang="en-US" sz="2300" dirty="0">
                <a:solidFill>
                  <a:schemeClr val="tx1"/>
                </a:solidFill>
              </a:rPr>
              <a:t> </a:t>
            </a:r>
            <a:r>
              <a:rPr lang="en-US" sz="2300" dirty="0" err="1">
                <a:solidFill>
                  <a:schemeClr val="tx1"/>
                </a:solidFill>
              </a:rPr>
              <a:t>adat</a:t>
            </a:r>
            <a:r>
              <a:rPr lang="en-US" sz="2300" dirty="0">
                <a:solidFill>
                  <a:schemeClr val="tx1"/>
                </a:solidFill>
              </a:rPr>
              <a:t> </a:t>
            </a:r>
            <a:r>
              <a:rPr lang="en-US" sz="2300" dirty="0" err="1">
                <a:solidFill>
                  <a:schemeClr val="tx1"/>
                </a:solidFill>
              </a:rPr>
              <a:t>daerahnya</a:t>
            </a:r>
            <a:r>
              <a:rPr lang="en-US" sz="2300" dirty="0">
                <a:solidFill>
                  <a:schemeClr val="tx1"/>
                </a:solidFill>
              </a:rPr>
              <a:t> </a:t>
            </a:r>
            <a:r>
              <a:rPr lang="en-US" sz="2300" dirty="0" err="1">
                <a:solidFill>
                  <a:schemeClr val="tx1"/>
                </a:solidFill>
              </a:rPr>
              <a:t>sendiri</a:t>
            </a:r>
            <a:r>
              <a:rPr lang="en-US" sz="2300" dirty="0">
                <a:solidFill>
                  <a:schemeClr val="tx1"/>
                </a:solidFill>
              </a:rPr>
              <a:t>.</a:t>
            </a:r>
          </a:p>
        </p:txBody>
      </p:sp>
    </p:spTree>
    <p:extLst>
      <p:ext uri="{BB962C8B-B14F-4D97-AF65-F5344CB8AC3E}">
        <p14:creationId xmlns:p14="http://schemas.microsoft.com/office/powerpoint/2010/main" val="267503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9" y="189411"/>
            <a:ext cx="10396882" cy="1151965"/>
          </a:xfrm>
        </p:spPr>
        <p:txBody>
          <a:bodyPr/>
          <a:lstStyle/>
          <a:p>
            <a:pPr algn="ctr"/>
            <a:r>
              <a:rPr lang="en-US" dirty="0" err="1" smtClean="0">
                <a:solidFill>
                  <a:srgbClr val="00B0F0"/>
                </a:solidFill>
              </a:rPr>
              <a:t>diskusi</a:t>
            </a:r>
            <a:endParaRPr lang="en-US" dirty="0">
              <a:solidFill>
                <a:srgbClr val="00B0F0"/>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1341376"/>
            <a:ext cx="11665131" cy="4184213"/>
          </a:xfrm>
        </p:spPr>
      </p:pic>
    </p:spTree>
    <p:extLst>
      <p:ext uri="{BB962C8B-B14F-4D97-AF65-F5344CB8AC3E}">
        <p14:creationId xmlns:p14="http://schemas.microsoft.com/office/powerpoint/2010/main" val="17681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74" y="202475"/>
            <a:ext cx="4126860" cy="620486"/>
          </a:xfrm>
        </p:spPr>
        <p:txBody>
          <a:bodyPr/>
          <a:lstStyle/>
          <a:p>
            <a:r>
              <a:rPr lang="en-US" dirty="0" err="1" smtClean="0">
                <a:solidFill>
                  <a:srgbClr val="00B0F0"/>
                </a:solidFill>
              </a:rPr>
              <a:t>kesimpulan</a:t>
            </a:r>
            <a:endParaRPr lang="en-US" dirty="0">
              <a:solidFill>
                <a:srgbClr val="00B0F0"/>
              </a:solidFill>
            </a:endParaRPr>
          </a:p>
        </p:txBody>
      </p:sp>
      <p:sp>
        <p:nvSpPr>
          <p:cNvPr id="3" name="Content Placeholder 2"/>
          <p:cNvSpPr>
            <a:spLocks noGrp="1"/>
          </p:cNvSpPr>
          <p:nvPr>
            <p:ph sz="quarter" idx="13"/>
          </p:nvPr>
        </p:nvSpPr>
        <p:spPr>
          <a:xfrm>
            <a:off x="5046132" y="202475"/>
            <a:ext cx="6034375" cy="4787536"/>
          </a:xfrm>
        </p:spPr>
        <p:txBody>
          <a:bodyPr>
            <a:normAutofit/>
          </a:bodyPr>
          <a:lstStyle/>
          <a:p>
            <a:pPr marL="0" indent="0" algn="ctr">
              <a:buNone/>
            </a:pPr>
            <a:r>
              <a:rPr lang="en-US" sz="3600" dirty="0" smtClean="0">
                <a:solidFill>
                  <a:srgbClr val="00B0F0"/>
                </a:solidFill>
              </a:rPr>
              <a:t>SARAN</a:t>
            </a:r>
          </a:p>
          <a:p>
            <a:pPr marL="0" indent="0" algn="ctr">
              <a:buNone/>
            </a:pPr>
            <a:r>
              <a:rPr lang="en-US" dirty="0" err="1" smtClean="0"/>
              <a:t>Menurut</a:t>
            </a:r>
            <a:r>
              <a:rPr lang="en-US" dirty="0" smtClean="0"/>
              <a:t> </a:t>
            </a:r>
            <a:r>
              <a:rPr lang="en-US" dirty="0"/>
              <a:t>saran </a:t>
            </a:r>
            <a:r>
              <a:rPr lang="en-US" dirty="0" err="1"/>
              <a:t>saya</a:t>
            </a:r>
            <a:r>
              <a:rPr lang="en-US" dirty="0"/>
              <a:t> </a:t>
            </a:r>
            <a:r>
              <a:rPr lang="en-US" dirty="0" err="1"/>
              <a:t>pemerintah</a:t>
            </a:r>
            <a:r>
              <a:rPr lang="en-US" dirty="0"/>
              <a:t> </a:t>
            </a:r>
            <a:r>
              <a:rPr lang="en-US" dirty="0" err="1"/>
              <a:t>harus</a:t>
            </a:r>
            <a:r>
              <a:rPr lang="en-US" dirty="0"/>
              <a:t> </a:t>
            </a:r>
            <a:r>
              <a:rPr lang="en-US" dirty="0" err="1"/>
              <a:t>bergotong</a:t>
            </a:r>
            <a:r>
              <a:rPr lang="en-US" dirty="0"/>
              <a:t> royong </a:t>
            </a:r>
            <a:r>
              <a:rPr lang="en-US" dirty="0" err="1"/>
              <a:t>dengan</a:t>
            </a:r>
            <a:r>
              <a:rPr lang="en-US" dirty="0"/>
              <a:t> </a:t>
            </a:r>
            <a:r>
              <a:rPr lang="en-US" dirty="0" err="1"/>
              <a:t>masyarakat</a:t>
            </a:r>
            <a:r>
              <a:rPr lang="en-US" dirty="0"/>
              <a:t>, </a:t>
            </a:r>
            <a:r>
              <a:rPr lang="en-US" dirty="0" err="1"/>
              <a:t>pelajar</a:t>
            </a:r>
            <a:r>
              <a:rPr lang="en-US" dirty="0"/>
              <a:t> yang </a:t>
            </a:r>
            <a:r>
              <a:rPr lang="en-US" dirty="0" err="1"/>
              <a:t>ada</a:t>
            </a:r>
            <a:r>
              <a:rPr lang="en-US" dirty="0"/>
              <a:t> di </a:t>
            </a:r>
            <a:r>
              <a:rPr lang="en-US" dirty="0" err="1"/>
              <a:t>kota</a:t>
            </a:r>
            <a:r>
              <a:rPr lang="en-US" dirty="0"/>
              <a:t> Bandung </a:t>
            </a:r>
            <a:r>
              <a:rPr lang="en-US" dirty="0" err="1"/>
              <a:t>harus</a:t>
            </a:r>
            <a:r>
              <a:rPr lang="en-US" dirty="0"/>
              <a:t> </a:t>
            </a:r>
            <a:r>
              <a:rPr lang="en-US" dirty="0" err="1"/>
              <a:t>saling</a:t>
            </a:r>
            <a:r>
              <a:rPr lang="en-US" dirty="0"/>
              <a:t> </a:t>
            </a:r>
            <a:r>
              <a:rPr lang="en-US" dirty="0" err="1"/>
              <a:t>bekerjasama</a:t>
            </a:r>
            <a:r>
              <a:rPr lang="en-US" dirty="0"/>
              <a:t> </a:t>
            </a:r>
            <a:r>
              <a:rPr lang="en-US" dirty="0" err="1"/>
              <a:t>untuk</a:t>
            </a:r>
            <a:r>
              <a:rPr lang="en-US" dirty="0"/>
              <a:t> </a:t>
            </a:r>
            <a:r>
              <a:rPr lang="en-US" dirty="0" err="1"/>
              <a:t>melestarikan</a:t>
            </a:r>
            <a:r>
              <a:rPr lang="en-US" dirty="0"/>
              <a:t> </a:t>
            </a:r>
            <a:r>
              <a:rPr lang="en-US" dirty="0" err="1"/>
              <a:t>budaya</a:t>
            </a:r>
            <a:r>
              <a:rPr lang="en-US" dirty="0"/>
              <a:t> </a:t>
            </a:r>
            <a:r>
              <a:rPr lang="en-US" dirty="0" err="1"/>
              <a:t>sunda</a:t>
            </a:r>
            <a:r>
              <a:rPr lang="en-US" dirty="0"/>
              <a:t> </a:t>
            </a:r>
            <a:r>
              <a:rPr lang="en-US" dirty="0" err="1"/>
              <a:t>karna</a:t>
            </a:r>
            <a:r>
              <a:rPr lang="en-US" dirty="0"/>
              <a:t> </a:t>
            </a:r>
            <a:r>
              <a:rPr lang="en-US" dirty="0" err="1"/>
              <a:t>menurut</a:t>
            </a:r>
            <a:r>
              <a:rPr lang="en-US" dirty="0"/>
              <a:t> </a:t>
            </a:r>
            <a:r>
              <a:rPr lang="en-US" dirty="0" err="1"/>
              <a:t>saya</a:t>
            </a:r>
            <a:r>
              <a:rPr lang="en-US" dirty="0"/>
              <a:t> </a:t>
            </a:r>
            <a:r>
              <a:rPr lang="en-US" dirty="0" err="1"/>
              <a:t>sayang</a:t>
            </a:r>
            <a:r>
              <a:rPr lang="en-US" dirty="0"/>
              <a:t> </a:t>
            </a:r>
            <a:r>
              <a:rPr lang="en-US" dirty="0" err="1"/>
              <a:t>kalau</a:t>
            </a:r>
            <a:r>
              <a:rPr lang="en-US" dirty="0"/>
              <a:t> program </a:t>
            </a:r>
            <a:r>
              <a:rPr lang="en-US" dirty="0" err="1"/>
              <a:t>ini</a:t>
            </a:r>
            <a:r>
              <a:rPr lang="en-US" dirty="0"/>
              <a:t> </a:t>
            </a:r>
            <a:r>
              <a:rPr lang="en-US" dirty="0" err="1"/>
              <a:t>tidak</a:t>
            </a:r>
            <a:r>
              <a:rPr lang="en-US" dirty="0"/>
              <a:t> </a:t>
            </a:r>
            <a:r>
              <a:rPr lang="en-US" dirty="0" err="1"/>
              <a:t>berjalan</a:t>
            </a:r>
            <a:r>
              <a:rPr lang="en-US" dirty="0"/>
              <a:t> </a:t>
            </a:r>
            <a:r>
              <a:rPr lang="en-US" dirty="0" err="1"/>
              <a:t>dengan</a:t>
            </a:r>
            <a:r>
              <a:rPr lang="en-US" dirty="0"/>
              <a:t> </a:t>
            </a:r>
            <a:r>
              <a:rPr lang="en-US" dirty="0" err="1"/>
              <a:t>semestinya</a:t>
            </a:r>
            <a:r>
              <a:rPr lang="en-US" dirty="0"/>
              <a:t> </a:t>
            </a:r>
            <a:r>
              <a:rPr lang="en-US" dirty="0" err="1"/>
              <a:t>karna</a:t>
            </a:r>
            <a:r>
              <a:rPr lang="en-US" dirty="0"/>
              <a:t> </a:t>
            </a:r>
            <a:r>
              <a:rPr lang="en-US" dirty="0" err="1"/>
              <a:t>lambat</a:t>
            </a:r>
            <a:r>
              <a:rPr lang="en-US" dirty="0"/>
              <a:t> </a:t>
            </a:r>
            <a:r>
              <a:rPr lang="en-US" dirty="0" err="1"/>
              <a:t>laun</a:t>
            </a:r>
            <a:r>
              <a:rPr lang="en-US" dirty="0"/>
              <a:t> </a:t>
            </a:r>
            <a:r>
              <a:rPr lang="en-US" dirty="0" err="1"/>
              <a:t>kebudayaan</a:t>
            </a:r>
            <a:r>
              <a:rPr lang="en-US" dirty="0"/>
              <a:t> </a:t>
            </a:r>
            <a:r>
              <a:rPr lang="en-US" dirty="0" err="1"/>
              <a:t>sunda</a:t>
            </a:r>
            <a:r>
              <a:rPr lang="en-US" dirty="0"/>
              <a:t> </a:t>
            </a:r>
            <a:r>
              <a:rPr lang="en-US" dirty="0" err="1"/>
              <a:t>akan</a:t>
            </a:r>
            <a:r>
              <a:rPr lang="en-US" dirty="0"/>
              <a:t> </a:t>
            </a:r>
            <a:r>
              <a:rPr lang="en-US" dirty="0" err="1"/>
              <a:t>luntur</a:t>
            </a:r>
            <a:r>
              <a:rPr lang="en-US" dirty="0"/>
              <a:t> di </a:t>
            </a:r>
            <a:r>
              <a:rPr lang="en-US" dirty="0" err="1"/>
              <a:t>telan</a:t>
            </a:r>
            <a:r>
              <a:rPr lang="en-US" dirty="0"/>
              <a:t> </a:t>
            </a:r>
            <a:r>
              <a:rPr lang="en-US" dirty="0" err="1"/>
              <a:t>jaman</a:t>
            </a:r>
            <a:r>
              <a:rPr lang="en-US" dirty="0"/>
              <a:t> modern.</a:t>
            </a:r>
          </a:p>
          <a:p>
            <a:pPr marL="0" indent="0">
              <a:buNone/>
            </a:pPr>
            <a:endParaRPr lang="en-US" dirty="0"/>
          </a:p>
        </p:txBody>
      </p:sp>
      <p:sp>
        <p:nvSpPr>
          <p:cNvPr id="4" name="Text Placeholder 3"/>
          <p:cNvSpPr>
            <a:spLocks noGrp="1"/>
          </p:cNvSpPr>
          <p:nvPr>
            <p:ph type="body" sz="half" idx="2"/>
          </p:nvPr>
        </p:nvSpPr>
        <p:spPr>
          <a:xfrm>
            <a:off x="287384" y="822961"/>
            <a:ext cx="4533120" cy="4728753"/>
          </a:xfrm>
        </p:spPr>
        <p:txBody>
          <a:bodyPr/>
          <a:lstStyle/>
          <a:p>
            <a:r>
              <a:rPr lang="en-US" dirty="0" err="1"/>
              <a:t>Kebudayaan</a:t>
            </a:r>
            <a:r>
              <a:rPr lang="en-US" dirty="0"/>
              <a:t> </a:t>
            </a:r>
            <a:r>
              <a:rPr lang="en-US" dirty="0" err="1"/>
              <a:t>dalam</a:t>
            </a:r>
            <a:r>
              <a:rPr lang="en-US" dirty="0"/>
              <a:t> </a:t>
            </a:r>
            <a:r>
              <a:rPr lang="en-US" dirty="0" err="1"/>
              <a:t>kehidupan</a:t>
            </a:r>
            <a:r>
              <a:rPr lang="en-US" dirty="0"/>
              <a:t> </a:t>
            </a:r>
            <a:r>
              <a:rPr lang="en-US" dirty="0" err="1"/>
              <a:t>manusia</a:t>
            </a:r>
            <a:r>
              <a:rPr lang="en-US" dirty="0"/>
              <a:t> </a:t>
            </a:r>
            <a:r>
              <a:rPr lang="en-US" dirty="0" err="1"/>
              <a:t>tak</a:t>
            </a:r>
            <a:r>
              <a:rPr lang="en-US" dirty="0"/>
              <a:t> </a:t>
            </a:r>
            <a:r>
              <a:rPr lang="en-US" dirty="0" err="1"/>
              <a:t>pernah</a:t>
            </a:r>
            <a:r>
              <a:rPr lang="en-US" dirty="0"/>
              <a:t> </a:t>
            </a:r>
            <a:r>
              <a:rPr lang="en-US" dirty="0" err="1"/>
              <a:t>lepas</a:t>
            </a:r>
            <a:r>
              <a:rPr lang="en-US" dirty="0"/>
              <a:t> </a:t>
            </a:r>
            <a:r>
              <a:rPr lang="en-US" dirty="0" err="1"/>
              <a:t>dari</a:t>
            </a:r>
            <a:r>
              <a:rPr lang="en-US" dirty="0"/>
              <a:t> </a:t>
            </a:r>
            <a:r>
              <a:rPr lang="en-US" dirty="0" err="1"/>
              <a:t>kebudayaan</a:t>
            </a:r>
            <a:r>
              <a:rPr lang="en-US" dirty="0"/>
              <a:t> </a:t>
            </a:r>
            <a:r>
              <a:rPr lang="en-US" dirty="0" err="1"/>
              <a:t>dan</a:t>
            </a:r>
            <a:r>
              <a:rPr lang="en-US" dirty="0"/>
              <a:t> </a:t>
            </a:r>
            <a:r>
              <a:rPr lang="en-US" dirty="0" err="1"/>
              <a:t>adat</a:t>
            </a:r>
            <a:r>
              <a:rPr lang="en-US" dirty="0"/>
              <a:t> </a:t>
            </a:r>
            <a:r>
              <a:rPr lang="en-US" dirty="0" err="1"/>
              <a:t>istiadat</a:t>
            </a:r>
            <a:r>
              <a:rPr lang="en-US" dirty="0"/>
              <a:t>. </a:t>
            </a:r>
            <a:r>
              <a:rPr lang="en-US" dirty="0" err="1"/>
              <a:t>Budaya</a:t>
            </a:r>
            <a:r>
              <a:rPr lang="en-US" dirty="0"/>
              <a:t> </a:t>
            </a:r>
            <a:r>
              <a:rPr lang="en-US" dirty="0" err="1"/>
              <a:t>juga</a:t>
            </a:r>
            <a:r>
              <a:rPr lang="en-US" dirty="0"/>
              <a:t> </a:t>
            </a:r>
            <a:r>
              <a:rPr lang="en-US" dirty="0" err="1"/>
              <a:t>berfungsi</a:t>
            </a:r>
            <a:r>
              <a:rPr lang="en-US" dirty="0"/>
              <a:t> </a:t>
            </a:r>
            <a:r>
              <a:rPr lang="en-US" dirty="0" err="1"/>
              <a:t>sebagai</a:t>
            </a:r>
            <a:r>
              <a:rPr lang="en-US" dirty="0"/>
              <a:t> </a:t>
            </a:r>
            <a:r>
              <a:rPr lang="en-US" dirty="0" err="1"/>
              <a:t>identitas</a:t>
            </a:r>
            <a:r>
              <a:rPr lang="en-US" dirty="0"/>
              <a:t> </a:t>
            </a:r>
            <a:r>
              <a:rPr lang="en-US" dirty="0" err="1"/>
              <a:t>dan</a:t>
            </a:r>
            <a:r>
              <a:rPr lang="en-US" dirty="0"/>
              <a:t> </a:t>
            </a:r>
            <a:r>
              <a:rPr lang="en-US" dirty="0" err="1"/>
              <a:t>ciri</a:t>
            </a:r>
            <a:r>
              <a:rPr lang="en-US" dirty="0"/>
              <a:t> </a:t>
            </a:r>
            <a:r>
              <a:rPr lang="en-US" dirty="0" err="1"/>
              <a:t>khas</a:t>
            </a:r>
            <a:r>
              <a:rPr lang="en-US" dirty="0"/>
              <a:t>. </a:t>
            </a:r>
            <a:r>
              <a:rPr lang="en-US" dirty="0" err="1"/>
              <a:t>Untuk</a:t>
            </a:r>
            <a:r>
              <a:rPr lang="en-US" dirty="0"/>
              <a:t> </a:t>
            </a:r>
            <a:r>
              <a:rPr lang="en-US" dirty="0" err="1"/>
              <a:t>itu</a:t>
            </a:r>
            <a:r>
              <a:rPr lang="en-US" dirty="0"/>
              <a:t>, </a:t>
            </a:r>
            <a:r>
              <a:rPr lang="en-US" dirty="0" err="1"/>
              <a:t>keberadaannya</a:t>
            </a:r>
            <a:r>
              <a:rPr lang="en-US" dirty="0"/>
              <a:t> </a:t>
            </a:r>
            <a:r>
              <a:rPr lang="en-US" dirty="0" err="1"/>
              <a:t>amatlah</a:t>
            </a:r>
            <a:r>
              <a:rPr lang="en-US" dirty="0"/>
              <a:t> </a:t>
            </a:r>
            <a:r>
              <a:rPr lang="en-US" dirty="0" err="1"/>
              <a:t>penting</a:t>
            </a:r>
            <a:r>
              <a:rPr lang="en-US" dirty="0"/>
              <a:t>. </a:t>
            </a:r>
            <a:r>
              <a:rPr lang="en-US" dirty="0" err="1"/>
              <a:t>Tak</a:t>
            </a:r>
            <a:r>
              <a:rPr lang="en-US" dirty="0"/>
              <a:t> </a:t>
            </a:r>
            <a:r>
              <a:rPr lang="en-US" dirty="0" err="1"/>
              <a:t>heran</a:t>
            </a:r>
            <a:r>
              <a:rPr lang="en-US" dirty="0"/>
              <a:t> </a:t>
            </a:r>
            <a:r>
              <a:rPr lang="en-US" dirty="0" err="1"/>
              <a:t>jika</a:t>
            </a:r>
            <a:r>
              <a:rPr lang="en-US" dirty="0"/>
              <a:t> </a:t>
            </a:r>
            <a:r>
              <a:rPr lang="en-US" dirty="0" err="1"/>
              <a:t>setiap</a:t>
            </a:r>
            <a:r>
              <a:rPr lang="en-US" dirty="0"/>
              <a:t> </a:t>
            </a:r>
            <a:r>
              <a:rPr lang="en-US" dirty="0" err="1"/>
              <a:t>kelompok</a:t>
            </a:r>
            <a:r>
              <a:rPr lang="en-US" dirty="0"/>
              <a:t> </a:t>
            </a:r>
            <a:r>
              <a:rPr lang="en-US" dirty="0" err="1"/>
              <a:t>atau</a:t>
            </a:r>
            <a:r>
              <a:rPr lang="en-US" dirty="0"/>
              <a:t> </a:t>
            </a:r>
            <a:r>
              <a:rPr lang="en-US" dirty="0" err="1"/>
              <a:t>golongan</a:t>
            </a:r>
            <a:r>
              <a:rPr lang="en-US" dirty="0"/>
              <a:t> </a:t>
            </a:r>
            <a:r>
              <a:rPr lang="en-US" dirty="0" err="1"/>
              <a:t>masyarakat</a:t>
            </a:r>
            <a:r>
              <a:rPr lang="en-US" dirty="0"/>
              <a:t> </a:t>
            </a:r>
            <a:r>
              <a:rPr lang="en-US" dirty="0" err="1"/>
              <a:t>tertentu</a:t>
            </a:r>
            <a:r>
              <a:rPr lang="en-US" dirty="0"/>
              <a:t> </a:t>
            </a:r>
            <a:r>
              <a:rPr lang="en-US" dirty="0" err="1"/>
              <a:t>memiliki</a:t>
            </a:r>
            <a:r>
              <a:rPr lang="en-US" dirty="0"/>
              <a:t> </a:t>
            </a:r>
            <a:r>
              <a:rPr lang="en-US" dirty="0" err="1"/>
              <a:t>budayanya</a:t>
            </a:r>
            <a:r>
              <a:rPr lang="en-US" dirty="0"/>
              <a:t> yang </a:t>
            </a:r>
            <a:r>
              <a:rPr lang="en-US" dirty="0" err="1"/>
              <a:t>berbeda</a:t>
            </a:r>
            <a:r>
              <a:rPr lang="en-US" dirty="0"/>
              <a:t> – </a:t>
            </a:r>
            <a:r>
              <a:rPr lang="en-US" dirty="0" err="1"/>
              <a:t>beda</a:t>
            </a:r>
            <a:r>
              <a:rPr lang="en-US" dirty="0" smtClean="0"/>
              <a:t>.</a:t>
            </a:r>
          </a:p>
          <a:p>
            <a:r>
              <a:rPr lang="en-US" dirty="0" err="1"/>
              <a:t>Oleh</a:t>
            </a:r>
            <a:r>
              <a:rPr lang="en-US" dirty="0"/>
              <a:t> </a:t>
            </a:r>
            <a:r>
              <a:rPr lang="en-US" dirty="0" err="1"/>
              <a:t>karena</a:t>
            </a:r>
            <a:r>
              <a:rPr lang="en-US" dirty="0"/>
              <a:t> </a:t>
            </a:r>
            <a:r>
              <a:rPr lang="en-US" dirty="0" err="1"/>
              <a:t>itu</a:t>
            </a:r>
            <a:r>
              <a:rPr lang="en-US" dirty="0"/>
              <a:t> </a:t>
            </a:r>
            <a:r>
              <a:rPr lang="en-US" dirty="0" err="1"/>
              <a:t>perlu</a:t>
            </a:r>
            <a:r>
              <a:rPr lang="en-US" dirty="0"/>
              <a:t> </a:t>
            </a:r>
            <a:r>
              <a:rPr lang="en-US" dirty="0" err="1"/>
              <a:t>adanya</a:t>
            </a:r>
            <a:r>
              <a:rPr lang="en-US" dirty="0"/>
              <a:t> </a:t>
            </a:r>
            <a:r>
              <a:rPr lang="en-US" dirty="0" err="1"/>
              <a:t>suatu</a:t>
            </a:r>
            <a:r>
              <a:rPr lang="en-US" dirty="0"/>
              <a:t> proses </a:t>
            </a:r>
            <a:r>
              <a:rPr lang="en-US" dirty="0" err="1"/>
              <a:t>pelestaraian</a:t>
            </a:r>
            <a:r>
              <a:rPr lang="en-US" dirty="0"/>
              <a:t> </a:t>
            </a:r>
            <a:r>
              <a:rPr lang="en-US" dirty="0" err="1"/>
              <a:t>budaya</a:t>
            </a:r>
            <a:r>
              <a:rPr lang="en-US" dirty="0"/>
              <a:t> </a:t>
            </a:r>
            <a:r>
              <a:rPr lang="en-US" dirty="0" err="1"/>
              <a:t>lokal</a:t>
            </a:r>
            <a:r>
              <a:rPr lang="en-US" dirty="0"/>
              <a:t>. Agar </a:t>
            </a:r>
            <a:r>
              <a:rPr lang="en-US" dirty="0" err="1"/>
              <a:t>kebudayaan</a:t>
            </a:r>
            <a:r>
              <a:rPr lang="en-US" dirty="0"/>
              <a:t> </a:t>
            </a:r>
            <a:r>
              <a:rPr lang="en-US" dirty="0" err="1"/>
              <a:t>Sunda</a:t>
            </a:r>
            <a:r>
              <a:rPr lang="en-US" dirty="0"/>
              <a:t> </a:t>
            </a:r>
            <a:r>
              <a:rPr lang="en-US" dirty="0" err="1"/>
              <a:t>terus</a:t>
            </a:r>
            <a:r>
              <a:rPr lang="en-US" dirty="0"/>
              <a:t> </a:t>
            </a:r>
            <a:r>
              <a:rPr lang="en-US" dirty="0" err="1"/>
              <a:t>hidup</a:t>
            </a:r>
            <a:r>
              <a:rPr lang="en-US" dirty="0"/>
              <a:t> </a:t>
            </a:r>
            <a:r>
              <a:rPr lang="en-US" dirty="0" err="1"/>
              <a:t>dan</a:t>
            </a:r>
            <a:r>
              <a:rPr lang="en-US" dirty="0"/>
              <a:t> </a:t>
            </a:r>
            <a:r>
              <a:rPr lang="en-US" dirty="0" err="1"/>
              <a:t>berkembang</a:t>
            </a:r>
            <a:r>
              <a:rPr lang="en-US" dirty="0"/>
              <a:t> </a:t>
            </a:r>
            <a:r>
              <a:rPr lang="en-US" dirty="0" err="1"/>
              <a:t>serta</a:t>
            </a:r>
            <a:r>
              <a:rPr lang="en-US" dirty="0"/>
              <a:t> </a:t>
            </a:r>
            <a:r>
              <a:rPr lang="en-US" dirty="0" err="1"/>
              <a:t>dapat</a:t>
            </a:r>
            <a:r>
              <a:rPr lang="en-US" dirty="0"/>
              <a:t> </a:t>
            </a:r>
            <a:r>
              <a:rPr lang="en-US" dirty="0" err="1"/>
              <a:t>dipelajari</a:t>
            </a:r>
            <a:r>
              <a:rPr lang="en-US" dirty="0"/>
              <a:t> </a:t>
            </a:r>
            <a:r>
              <a:rPr lang="en-US" dirty="0" err="1"/>
              <a:t>dan</a:t>
            </a:r>
            <a:r>
              <a:rPr lang="en-US" dirty="0"/>
              <a:t> </a:t>
            </a:r>
            <a:r>
              <a:rPr lang="en-US" dirty="0" err="1"/>
              <a:t>dapat</a:t>
            </a:r>
            <a:r>
              <a:rPr lang="en-US" dirty="0"/>
              <a:t> </a:t>
            </a:r>
            <a:r>
              <a:rPr lang="en-US" dirty="0" err="1"/>
              <a:t>diwariskan</a:t>
            </a:r>
            <a:r>
              <a:rPr lang="en-US" dirty="0"/>
              <a:t> </a:t>
            </a:r>
            <a:r>
              <a:rPr lang="en-US" dirty="0" err="1"/>
              <a:t>kepada</a:t>
            </a:r>
            <a:r>
              <a:rPr lang="en-US" dirty="0"/>
              <a:t> </a:t>
            </a:r>
            <a:r>
              <a:rPr lang="en-US" dirty="0" err="1"/>
              <a:t>generasi</a:t>
            </a:r>
            <a:r>
              <a:rPr lang="en-US" dirty="0"/>
              <a:t> </a:t>
            </a:r>
            <a:r>
              <a:rPr lang="en-US" dirty="0" err="1"/>
              <a:t>selanjutnya</a:t>
            </a:r>
            <a:r>
              <a:rPr lang="en-US" dirty="0"/>
              <a:t>.</a:t>
            </a:r>
          </a:p>
        </p:txBody>
      </p:sp>
    </p:spTree>
    <p:extLst>
      <p:ext uri="{BB962C8B-B14F-4D97-AF65-F5344CB8AC3E}">
        <p14:creationId xmlns:p14="http://schemas.microsoft.com/office/powerpoint/2010/main" val="351157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11678194" cy="5590903"/>
          </a:xfrm>
        </p:spPr>
      </p:pic>
    </p:spTree>
    <p:extLst>
      <p:ext uri="{BB962C8B-B14F-4D97-AF65-F5344CB8AC3E}">
        <p14:creationId xmlns:p14="http://schemas.microsoft.com/office/powerpoint/2010/main" val="3258488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114</TotalTime>
  <Words>581</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KURANGNYA IMPLEMENTASI PROGRAM REBO NYUNDA DIKALANGAN PELAJAR SMA/SEDERAJAT DI KOTA BANDUNG </vt:lpstr>
      <vt:lpstr>pendahuluan</vt:lpstr>
      <vt:lpstr>Rumusan masalah   Setelah penulis sampaikan diatas, terbentuklah rumusan masalahnya yaitu bagaimana kurangnya implemenstasi program rebo nyunda di kalangan pelajar SMA/sederajat di Kota Bandung ? </vt:lpstr>
      <vt:lpstr>Metode penulisan</vt:lpstr>
      <vt:lpstr>pembahasan</vt:lpstr>
      <vt:lpstr>khususnya bagi para pelajar dihimbau juga untuk menggunakan pakaian adat Sunda, yakni kebaya dan kain batik sebagai bawahan bagi perempuan, serta menggunakan iket kepala dan pangsi bagi laki-laki Selain itu Ridwan Kamil ingin menyampaikan kepada pelajar Kota Bandung bahwa kebanggaan terhadap kebudayaan daerah sendiri itu merupakan modal untuk bersaing dalam pergaulan internasional.  Dengan diberlakukanya program tersebut disekolah diharapkan dapat membangkitkan ketertarikan dan kecintaan siswa terhadap budaya Sunda. Karena siswa dianggap sangat berpengaruh untuk masa depan. Sehingga perlu ada penanaman nilai-nilai Sunda, agar nilai-nilai tersebut dapat dilestarikan kepada generasi selanjutnya.  Jarang sekali dikalngan pelajar SMA untuk menggunakan pakaian adat sunda karna terlalu luasnya pergaulan mereka dan terlalu mengikuti budaya luar sehingga buadaya sendiri dilupakan begitu saja, sebab sekarang pelajar SMA sudah mengikuti tren globalisasi atau jaman modrn sehingga para pelajar SMA sangat enggan untuk memakai pakaian adat daerahnya sendiri.</vt:lpstr>
      <vt:lpstr>diskusi</vt:lpstr>
      <vt:lpstr>kesimpulan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KURANGNYA IMPLEMENTASI PROGRAM REBO NYUNDA DIKALANGAN PELAJAR SMA/SEDERAJAT DI KOTA BANDUNG</dc:title>
  <dc:creator>Windows User</dc:creator>
  <cp:lastModifiedBy>Windows User</cp:lastModifiedBy>
  <cp:revision>10</cp:revision>
  <dcterms:created xsi:type="dcterms:W3CDTF">2020-03-30T15:04:46Z</dcterms:created>
  <dcterms:modified xsi:type="dcterms:W3CDTF">2020-03-30T16:58:49Z</dcterms:modified>
</cp:coreProperties>
</file>