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Clear-speech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Presenting in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93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95360" cy="1325562"/>
          </a:xfrm>
        </p:spPr>
        <p:txBody>
          <a:bodyPr/>
          <a:lstStyle/>
          <a:p>
            <a:r>
              <a:rPr lang="en-US" dirty="0" smtClean="0"/>
              <a:t>The Tongue Twister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Practicing the S/P/C/B/D sound</a:t>
            </a:r>
          </a:p>
          <a:p>
            <a:pPr marL="342900" lvl="0" indent="-342900">
              <a:buAutoNum type="arabicPeriod"/>
            </a:pPr>
            <a:r>
              <a:rPr lang="en-ID" sz="3200" dirty="0" smtClean="0"/>
              <a:t>To </a:t>
            </a:r>
            <a:r>
              <a:rPr lang="en-ID" sz="3200" dirty="0"/>
              <a:t>sit in solemn silence in a dull dark dock in a pestilential prison with a life, long lock. </a:t>
            </a:r>
            <a:endParaRPr lang="en-ID" sz="3200" dirty="0" smtClean="0"/>
          </a:p>
          <a:p>
            <a:pPr marL="342900" lvl="0" indent="-342900">
              <a:buAutoNum type="arabicPeriod"/>
            </a:pPr>
            <a:r>
              <a:rPr lang="en-ID" sz="3200" dirty="0" smtClean="0"/>
              <a:t>Awaiting </a:t>
            </a:r>
            <a:r>
              <a:rPr lang="en-ID" sz="3200" dirty="0"/>
              <a:t>the sensation of a short sharp shock from a cheap and chippy chopper on a big, black block.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91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95360" cy="1325562"/>
          </a:xfrm>
        </p:spPr>
        <p:txBody>
          <a:bodyPr/>
          <a:lstStyle/>
          <a:p>
            <a:r>
              <a:rPr lang="en-US" dirty="0" smtClean="0"/>
              <a:t>The Tongue Twister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Practicing the T/D sound</a:t>
            </a:r>
          </a:p>
          <a:p>
            <a:pPr marL="342900" indent="-342900">
              <a:buAutoNum type="arabicPeriod"/>
            </a:pPr>
            <a:r>
              <a:rPr lang="en-ID" sz="2800" dirty="0" smtClean="0"/>
              <a:t>In </a:t>
            </a:r>
            <a:r>
              <a:rPr lang="en-ID" sz="2800" dirty="0"/>
              <a:t>tooting two tutors astute tried to </a:t>
            </a:r>
            <a:r>
              <a:rPr lang="en-ID" sz="2800" dirty="0" err="1"/>
              <a:t>tute</a:t>
            </a:r>
            <a:r>
              <a:rPr lang="en-ID" sz="2800" dirty="0"/>
              <a:t> a duke on a flute. </a:t>
            </a:r>
            <a:endParaRPr lang="en-ID" sz="2800" dirty="0" smtClean="0"/>
          </a:p>
          <a:p>
            <a:pPr marL="342900" indent="-342900">
              <a:buAutoNum type="arabicPeriod"/>
            </a:pPr>
            <a:r>
              <a:rPr lang="en-ID" sz="2800" dirty="0" smtClean="0"/>
              <a:t>But </a:t>
            </a:r>
            <a:r>
              <a:rPr lang="en-ID" sz="2800" dirty="0"/>
              <a:t>duets so gruelling end only in duelling when tutors astute toot the flute.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7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95360" cy="1325562"/>
          </a:xfrm>
        </p:spPr>
        <p:txBody>
          <a:bodyPr/>
          <a:lstStyle/>
          <a:p>
            <a:r>
              <a:rPr lang="en-US" dirty="0" smtClean="0"/>
              <a:t>The Tongue Twister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Practicing the M/H/I sound</a:t>
            </a:r>
          </a:p>
          <a:p>
            <a:pPr marL="0" lvl="0" indent="0">
              <a:buNone/>
            </a:pPr>
            <a:r>
              <a:rPr lang="en-ID" sz="2400" dirty="0"/>
              <a:t>She stood in a balcony inexplicably mimicking him hiccupping and amicably welcoming him home. </a:t>
            </a:r>
            <a:endParaRPr lang="en-ID" sz="2400" dirty="0" smtClean="0"/>
          </a:p>
          <a:p>
            <a:pPr marL="0" lvl="0" indent="0">
              <a:buNone/>
            </a:pPr>
            <a:endParaRPr lang="en-ID" sz="2400" dirty="0"/>
          </a:p>
          <a:p>
            <a:pPr marL="0" lvl="0" indent="0">
              <a:buNone/>
            </a:pPr>
            <a:r>
              <a:rPr lang="en-ID" sz="2400" dirty="0" smtClean="0"/>
              <a:t>Practicing the F/V/</a:t>
            </a:r>
            <a:r>
              <a:rPr lang="en-ID" sz="2400" dirty="0" err="1" smtClean="0"/>
              <a:t>Th</a:t>
            </a:r>
            <a:r>
              <a:rPr lang="en-ID" sz="2400" dirty="0" smtClean="0"/>
              <a:t> sound</a:t>
            </a:r>
          </a:p>
          <a:p>
            <a:pPr marL="342900" lvl="0" indent="-342900">
              <a:buAutoNum type="arabicPeriod"/>
            </a:pPr>
            <a:r>
              <a:rPr lang="en-ID" sz="2400" dirty="0" smtClean="0"/>
              <a:t>Five </a:t>
            </a:r>
            <a:r>
              <a:rPr lang="en-ID" sz="2400" dirty="0"/>
              <a:t>flippant Frenchmen fly from France for fashion. </a:t>
            </a:r>
            <a:endParaRPr lang="en-ID" sz="2400" dirty="0" smtClean="0"/>
          </a:p>
          <a:p>
            <a:pPr marL="342900" lvl="0" indent="-342900">
              <a:buAutoNum type="arabicPeriod"/>
            </a:pPr>
            <a:r>
              <a:rPr lang="en-ID" sz="2400" dirty="0" smtClean="0"/>
              <a:t>Vincent </a:t>
            </a:r>
            <a:r>
              <a:rPr lang="en-ID" sz="2400" dirty="0"/>
              <a:t>vowed vengeance very vehemently. </a:t>
            </a:r>
            <a:endParaRPr lang="en-ID" sz="2400" dirty="0" smtClean="0"/>
          </a:p>
          <a:p>
            <a:pPr marL="342900" lvl="0" indent="-342900">
              <a:buAutoNum type="arabicPeriod"/>
            </a:pPr>
            <a:r>
              <a:rPr lang="en-ID" sz="2400" dirty="0" smtClean="0"/>
              <a:t>This </a:t>
            </a:r>
            <a:r>
              <a:rPr lang="en-ID" sz="2400" dirty="0"/>
              <a:t>thin that thatch these themes those thorns the thug they thank. </a:t>
            </a: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4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Tongue Twister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Practicing the D/K/L sound</a:t>
            </a:r>
          </a:p>
          <a:p>
            <a:pPr marL="342900" lvl="0" indent="-342900">
              <a:buAutoNum type="arabicPeriod"/>
            </a:pPr>
            <a:r>
              <a:rPr lang="en-ID" sz="2800" dirty="0" smtClean="0"/>
              <a:t>Do </a:t>
            </a:r>
            <a:r>
              <a:rPr lang="en-ID" sz="2800" dirty="0"/>
              <a:t>drop in at the Dewdrop Inn. </a:t>
            </a:r>
            <a:endParaRPr lang="en-ID" sz="2800" dirty="0" smtClean="0"/>
          </a:p>
          <a:p>
            <a:pPr marL="342900" lvl="0" indent="-342900">
              <a:buAutoNum type="arabicPeriod"/>
            </a:pPr>
            <a:r>
              <a:rPr lang="en-ID" sz="2800" dirty="0" smtClean="0"/>
              <a:t>Kiss </a:t>
            </a:r>
            <a:r>
              <a:rPr lang="en-ID" sz="2800" dirty="0"/>
              <a:t>her quick, kiss her quicker, kiss her quickest. </a:t>
            </a:r>
            <a:endParaRPr lang="en-ID" sz="2800" dirty="0" smtClean="0"/>
          </a:p>
          <a:p>
            <a:pPr marL="342900" lvl="0" indent="-342900">
              <a:buAutoNum type="arabicPeriod"/>
            </a:pPr>
            <a:r>
              <a:rPr lang="en-ID" sz="2800" dirty="0" smtClean="0"/>
              <a:t>Larry </a:t>
            </a:r>
            <a:r>
              <a:rPr lang="en-ID" sz="2800" dirty="0"/>
              <a:t>sent that latter a letter later.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244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95360" cy="1325562"/>
          </a:xfrm>
        </p:spPr>
        <p:txBody>
          <a:bodyPr/>
          <a:lstStyle/>
          <a:p>
            <a:r>
              <a:rPr lang="en-US" dirty="0"/>
              <a:t>The Tongue Twister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Practicing the J/I/Q/R sound</a:t>
            </a:r>
          </a:p>
          <a:p>
            <a:pPr marL="342900" lvl="0" indent="-342900">
              <a:buAutoNum type="arabicPeriod"/>
            </a:pPr>
            <a:r>
              <a:rPr lang="en-ID" sz="2800" dirty="0" smtClean="0"/>
              <a:t>Jean </a:t>
            </a:r>
            <a:r>
              <a:rPr lang="en-ID" sz="2800" dirty="0"/>
              <a:t>just jostled James gently. </a:t>
            </a:r>
            <a:endParaRPr lang="en-ID" sz="2800" dirty="0" smtClean="0"/>
          </a:p>
          <a:p>
            <a:pPr marL="342900" lvl="0" indent="-342900">
              <a:buAutoNum type="arabicPeriod"/>
            </a:pPr>
            <a:r>
              <a:rPr lang="en-ID" sz="2800" dirty="0" smtClean="0"/>
              <a:t>I </a:t>
            </a:r>
            <a:r>
              <a:rPr lang="en-ID" sz="2800" dirty="0"/>
              <a:t>scream, you scream, we all scream for ice cream. </a:t>
            </a:r>
            <a:endParaRPr lang="en-ID" sz="2800" dirty="0" smtClean="0"/>
          </a:p>
          <a:p>
            <a:pPr marL="342900" lvl="0" indent="-342900">
              <a:buAutoNum type="arabicPeriod"/>
            </a:pPr>
            <a:r>
              <a:rPr lang="en-ID" sz="2800" dirty="0" smtClean="0"/>
              <a:t>Quickly</a:t>
            </a:r>
            <a:r>
              <a:rPr lang="en-ID" sz="2800" dirty="0"/>
              <a:t>, quickly, quickly, quickly…. (speed up) </a:t>
            </a:r>
            <a:endParaRPr lang="en-ID" sz="2800" dirty="0" smtClean="0"/>
          </a:p>
          <a:p>
            <a:pPr marL="342900" lvl="0" indent="-342900">
              <a:buAutoNum type="arabicPeriod"/>
            </a:pPr>
            <a:r>
              <a:rPr lang="en-ID" sz="2800" dirty="0" smtClean="0"/>
              <a:t>Reading </a:t>
            </a:r>
            <a:r>
              <a:rPr lang="en-ID" sz="2800" dirty="0"/>
              <a:t>and writing are richly rewarding.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98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8595360" cy="1325562"/>
          </a:xfrm>
        </p:spPr>
        <p:txBody>
          <a:bodyPr/>
          <a:lstStyle/>
          <a:p>
            <a:r>
              <a:rPr lang="en-ID" dirty="0"/>
              <a:t>The Pirate of </a:t>
            </a:r>
            <a:r>
              <a:rPr lang="en-ID" dirty="0" smtClean="0"/>
              <a:t>Penzance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ID" sz="2800" dirty="0"/>
              <a:t>I am the very pattern of a modern major-general. I’ve information, vegetable, animal and mineral; I know the Kings of England and I quote the fights historical, I understand equations, both simple and </a:t>
            </a:r>
            <a:r>
              <a:rPr lang="en-ID" sz="2800" dirty="0" err="1"/>
              <a:t>quadratical</a:t>
            </a:r>
            <a:r>
              <a:rPr lang="en-ID" sz="2800" dirty="0"/>
              <a:t>. I am very good at integral and differential. Calculus I know the scientific names of being </a:t>
            </a:r>
            <a:r>
              <a:rPr lang="en-ID" sz="2800" dirty="0" err="1"/>
              <a:t>animaculous</a:t>
            </a:r>
            <a:r>
              <a:rPr lang="en-ID" sz="2800" dirty="0"/>
              <a:t>. In short, in matter vegetable, animal, and mineral, I am the very model of a modern major-general.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07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11</TotalTime>
  <Words>310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Schoolbook</vt:lpstr>
      <vt:lpstr>Wingdings 2</vt:lpstr>
      <vt:lpstr>View</vt:lpstr>
      <vt:lpstr>Clear-speech Exercise</vt:lpstr>
      <vt:lpstr>The Tongue Twister </vt:lpstr>
      <vt:lpstr>The Tongue Twister </vt:lpstr>
      <vt:lpstr>The Tongue Twister </vt:lpstr>
      <vt:lpstr>The Tongue Twister </vt:lpstr>
      <vt:lpstr>The Tongue Twister </vt:lpstr>
      <vt:lpstr>The Pirate of Penzance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Clear-speech Exercise</dc:title>
  <dc:creator>Anonymous</dc:creator>
  <cp:lastModifiedBy>Anonymous</cp:lastModifiedBy>
  <cp:revision>3</cp:revision>
  <dcterms:created xsi:type="dcterms:W3CDTF">2020-04-01T07:50:01Z</dcterms:created>
  <dcterms:modified xsi:type="dcterms:W3CDTF">2020-04-01T08:01:56Z</dcterms:modified>
</cp:coreProperties>
</file>