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PengTekTel-Modul:01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PengTekTel-Modul:01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PengTekTel-Modul:01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PengTekTel-Modul:01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PengTekTel-Modul:01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6008" y="256159"/>
            <a:ext cx="5951982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2007048"/>
            <a:ext cx="6125845" cy="267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91534" y="6465214"/>
            <a:ext cx="13601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PengTekTel-Modul:01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kom.ac.id/" TargetMode="External"/><Relationship Id="rId2" Type="http://schemas.openxmlformats.org/officeDocument/2006/relationships/hyperlink" Target="http://www.deti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telkom.ac.id/staf/UKU)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4577" y="2424811"/>
            <a:ext cx="6677659" cy="3503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0000FF"/>
                </a:solidFill>
                <a:latin typeface="Tahoma"/>
                <a:cs typeface="Tahoma"/>
              </a:rPr>
              <a:t>PENGENALAN TEKNIK</a:t>
            </a:r>
            <a:r>
              <a:rPr sz="2500" b="1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Tahoma"/>
                <a:cs typeface="Tahoma"/>
              </a:rPr>
              <a:t>TELEKOMUNIKASI</a:t>
            </a: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Tahoma"/>
              <a:cs typeface="Tahoma"/>
            </a:endParaRPr>
          </a:p>
          <a:p>
            <a:pPr marL="12700" marR="5080" indent="4965700">
              <a:lnSpc>
                <a:spcPts val="3000"/>
              </a:lnSpc>
            </a:pPr>
            <a:r>
              <a:rPr sz="2600" b="1" i="1" spc="-70" dirty="0">
                <a:solidFill>
                  <a:srgbClr val="0000FF"/>
                </a:solidFill>
                <a:latin typeface="Tahoma"/>
                <a:cs typeface="Tahoma"/>
              </a:rPr>
              <a:t>Modul </a:t>
            </a:r>
            <a:r>
              <a:rPr sz="2600" b="1" i="1" spc="-40" dirty="0">
                <a:solidFill>
                  <a:srgbClr val="0000FF"/>
                </a:solidFill>
                <a:latin typeface="Tahoma"/>
                <a:cs typeface="Tahoma"/>
              </a:rPr>
              <a:t>: </a:t>
            </a:r>
            <a:r>
              <a:rPr sz="2600" b="1" i="1" spc="-65" dirty="0">
                <a:solidFill>
                  <a:srgbClr val="0000FF"/>
                </a:solidFill>
                <a:latin typeface="Tahoma"/>
                <a:cs typeface="Tahoma"/>
              </a:rPr>
              <a:t>01  </a:t>
            </a:r>
            <a:r>
              <a:rPr sz="2600" b="1" i="1" spc="-70" dirty="0">
                <a:solidFill>
                  <a:srgbClr val="0000FF"/>
                </a:solidFill>
                <a:latin typeface="Tahoma"/>
                <a:cs typeface="Tahoma"/>
              </a:rPr>
              <a:t>Perkembangan </a:t>
            </a:r>
            <a:r>
              <a:rPr sz="2600" b="1" i="1" spc="-65" dirty="0">
                <a:solidFill>
                  <a:srgbClr val="0000FF"/>
                </a:solidFill>
                <a:latin typeface="Tahoma"/>
                <a:cs typeface="Tahoma"/>
              </a:rPr>
              <a:t>Teknologi</a:t>
            </a:r>
            <a:r>
              <a:rPr sz="2600" b="1" i="1" spc="1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600" b="1" i="1" spc="-65" dirty="0">
                <a:solidFill>
                  <a:srgbClr val="0000FF"/>
                </a:solidFill>
                <a:latin typeface="Tahoma"/>
                <a:cs typeface="Tahoma"/>
              </a:rPr>
              <a:t>Telekomunikasi</a:t>
            </a:r>
            <a:endParaRPr sz="2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 dirty="0">
              <a:latin typeface="Tahoma"/>
              <a:cs typeface="Tahoma"/>
            </a:endParaRPr>
          </a:p>
          <a:p>
            <a:pPr marL="1258570" marR="1844039" indent="-1106805">
              <a:lnSpc>
                <a:spcPct val="120000"/>
              </a:lnSpc>
            </a:pPr>
            <a:r>
              <a:rPr lang="en-US" sz="2800" b="1" spc="-15" dirty="0" err="1" smtClean="0">
                <a:solidFill>
                  <a:srgbClr val="0000FF"/>
                </a:solidFill>
                <a:latin typeface="Carlito"/>
                <a:cs typeface="Carlito"/>
              </a:rPr>
              <a:t>Teknik</a:t>
            </a:r>
            <a:r>
              <a:rPr lang="en-US" sz="2800" b="1" spc="-15" dirty="0" smtClean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lang="en-US" sz="2800" b="1" spc="-15" dirty="0" err="1" smtClean="0">
                <a:solidFill>
                  <a:srgbClr val="0000FF"/>
                </a:solidFill>
                <a:latin typeface="Carlito"/>
                <a:cs typeface="Carlito"/>
              </a:rPr>
              <a:t>Elektro</a:t>
            </a:r>
            <a:r>
              <a:rPr lang="en-US" sz="2800" b="1" spc="-15" dirty="0" smtClean="0">
                <a:solidFill>
                  <a:srgbClr val="0000FF"/>
                </a:solidFill>
                <a:latin typeface="Carlito"/>
                <a:cs typeface="Carlito"/>
              </a:rPr>
              <a:t> </a:t>
            </a:r>
          </a:p>
          <a:p>
            <a:pPr marL="1258570" marR="1844039" indent="-1106805">
              <a:lnSpc>
                <a:spcPct val="120000"/>
              </a:lnSpc>
            </a:pPr>
            <a:r>
              <a:rPr lang="en-US" sz="2800" b="1" spc="-10" dirty="0" smtClean="0">
                <a:solidFill>
                  <a:srgbClr val="0000FF"/>
                </a:solidFill>
                <a:latin typeface="Carlito"/>
                <a:cs typeface="Carlito"/>
              </a:rPr>
              <a:t>UNIKOM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336558"/>
            <a:ext cx="8072229" cy="581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842" y="461899"/>
            <a:ext cx="4052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10" dirty="0">
                <a:latin typeface="Carlito"/>
                <a:cs typeface="Carlito"/>
              </a:rPr>
              <a:t>Sentral</a:t>
            </a:r>
            <a:r>
              <a:rPr sz="4400" i="1" spc="-60" dirty="0">
                <a:latin typeface="Carlito"/>
                <a:cs typeface="Carlito"/>
              </a:rPr>
              <a:t> </a:t>
            </a:r>
            <a:r>
              <a:rPr sz="4400" i="1" spc="-45" dirty="0">
                <a:latin typeface="Carlito"/>
                <a:cs typeface="Carlito"/>
              </a:rPr>
              <a:t>Telephone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1700783"/>
            <a:ext cx="7963728" cy="446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0553" y="463363"/>
            <a:ext cx="8036559" cy="5563235"/>
            <a:chOff x="650553" y="463363"/>
            <a:chExt cx="8036559" cy="5563235"/>
          </a:xfrm>
        </p:grpSpPr>
        <p:sp>
          <p:nvSpPr>
            <p:cNvPr id="3" name="object 3"/>
            <p:cNvSpPr/>
            <p:nvPr/>
          </p:nvSpPr>
          <p:spPr>
            <a:xfrm>
              <a:off x="650553" y="463363"/>
              <a:ext cx="8036246" cy="55631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67000" y="3657599"/>
              <a:ext cx="2663952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058" y="333472"/>
            <a:ext cx="8142167" cy="5609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702" y="446453"/>
            <a:ext cx="7866215" cy="5587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43" y="312240"/>
            <a:ext cx="8048143" cy="572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127" y="140919"/>
            <a:ext cx="228473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2D2DFB"/>
                </a:solidFill>
                <a:latin typeface="Times New Roman"/>
                <a:cs typeface="Times New Roman"/>
              </a:rPr>
              <a:t>Apa </a:t>
            </a:r>
            <a:r>
              <a:rPr sz="2900" b="1" spc="-35" dirty="0">
                <a:solidFill>
                  <a:srgbClr val="2D2DFB"/>
                </a:solidFill>
                <a:latin typeface="Times New Roman"/>
                <a:cs typeface="Times New Roman"/>
              </a:rPr>
              <a:t>ItuVoIP</a:t>
            </a:r>
            <a:r>
              <a:rPr sz="2900" b="1" spc="-280" dirty="0">
                <a:solidFill>
                  <a:srgbClr val="2D2DFB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2D2DFB"/>
                </a:solidFill>
                <a:latin typeface="Times New Roman"/>
                <a:cs typeface="Times New Roman"/>
              </a:rPr>
              <a:t>?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91285"/>
            <a:ext cx="8988425" cy="567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2D2DFB"/>
                </a:solidFill>
                <a:latin typeface="Times New Roman"/>
                <a:cs typeface="Times New Roman"/>
              </a:rPr>
              <a:t>Voice-over-IP </a:t>
            </a:r>
            <a:r>
              <a:rPr sz="2400" b="1" i="1" dirty="0">
                <a:solidFill>
                  <a:srgbClr val="2D2DFB"/>
                </a:solidFill>
                <a:latin typeface="Times New Roman"/>
                <a:cs typeface="Times New Roman"/>
              </a:rPr>
              <a:t>= Internet</a:t>
            </a:r>
            <a:r>
              <a:rPr sz="2400" b="1" i="1" spc="-125" dirty="0">
                <a:solidFill>
                  <a:srgbClr val="2D2DFB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2D2DFB"/>
                </a:solidFill>
                <a:latin typeface="Times New Roman"/>
                <a:cs typeface="Times New Roman"/>
              </a:rPr>
              <a:t>telephony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</a:pPr>
            <a:r>
              <a:rPr sz="2400" spc="-5" dirty="0">
                <a:latin typeface="Times New Roman"/>
                <a:cs typeface="Times New Roman"/>
              </a:rPr>
              <a:t>–“Internet telephony </a:t>
            </a:r>
            <a:r>
              <a:rPr sz="2400" dirty="0">
                <a:latin typeface="Times New Roman"/>
                <a:cs typeface="Times New Roman"/>
              </a:rPr>
              <a:t>refers to </a:t>
            </a:r>
            <a:r>
              <a:rPr sz="2400" spc="-5" dirty="0">
                <a:latin typeface="Times New Roman"/>
                <a:cs typeface="Times New Roman"/>
              </a:rPr>
              <a:t>communications services—voice,  facsimile, and/or voice-messaging applications—that are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transported 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via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Internet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rather </a:t>
            </a:r>
            <a:r>
              <a:rPr sz="2400" dirty="0">
                <a:latin typeface="Times New Roman"/>
                <a:cs typeface="Times New Roman"/>
              </a:rPr>
              <a:t>than the </a:t>
            </a:r>
            <a:r>
              <a:rPr sz="2400" spc="-5" dirty="0">
                <a:latin typeface="Times New Roman"/>
                <a:cs typeface="Times New Roman"/>
              </a:rPr>
              <a:t>public switched </a:t>
            </a:r>
            <a:r>
              <a:rPr sz="2400" dirty="0">
                <a:latin typeface="Times New Roman"/>
                <a:cs typeface="Times New Roman"/>
              </a:rPr>
              <a:t>telephone </a:t>
            </a:r>
            <a:r>
              <a:rPr sz="2400" spc="-5" dirty="0">
                <a:latin typeface="Times New Roman"/>
                <a:cs typeface="Times New Roman"/>
              </a:rPr>
              <a:t>network  (PSTN).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</a:pPr>
            <a:r>
              <a:rPr sz="2400" dirty="0">
                <a:latin typeface="Times New Roman"/>
                <a:cs typeface="Times New Roman"/>
              </a:rPr>
              <a:t>- The </a:t>
            </a:r>
            <a:r>
              <a:rPr sz="2400" spc="-5" dirty="0">
                <a:latin typeface="Times New Roman"/>
                <a:cs typeface="Times New Roman"/>
              </a:rPr>
              <a:t>basic </a:t>
            </a:r>
            <a:r>
              <a:rPr sz="2400" dirty="0">
                <a:latin typeface="Times New Roman"/>
                <a:cs typeface="Times New Roman"/>
              </a:rPr>
              <a:t>steps involved in </a:t>
            </a:r>
            <a:r>
              <a:rPr sz="2400" spc="-5" dirty="0">
                <a:latin typeface="Times New Roman"/>
                <a:cs typeface="Times New Roman"/>
              </a:rPr>
              <a:t>originating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Internet telephone call </a:t>
            </a:r>
            <a:r>
              <a:rPr sz="2400" spc="-1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conversion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analog voice </a:t>
            </a:r>
            <a:r>
              <a:rPr sz="2400" dirty="0">
                <a:latin typeface="Times New Roman"/>
                <a:cs typeface="Times New Roman"/>
              </a:rPr>
              <a:t>signal </a:t>
            </a:r>
            <a:r>
              <a:rPr sz="2400" spc="-5" dirty="0">
                <a:latin typeface="Times New Roman"/>
                <a:cs typeface="Times New Roman"/>
              </a:rPr>
              <a:t>to digital format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compression/translation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signal into Internet protocol </a:t>
            </a:r>
            <a:r>
              <a:rPr sz="2400" dirty="0">
                <a:latin typeface="Times New Roman"/>
                <a:cs typeface="Times New Roman"/>
              </a:rPr>
              <a:t>(IP)  </a:t>
            </a:r>
            <a:r>
              <a:rPr sz="2400" spc="-5" dirty="0">
                <a:latin typeface="Times New Roman"/>
                <a:cs typeface="Times New Roman"/>
              </a:rPr>
              <a:t>packets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transmission </a:t>
            </a:r>
            <a:r>
              <a:rPr sz="2400" dirty="0">
                <a:latin typeface="Times New Roman"/>
                <a:cs typeface="Times New Roman"/>
              </a:rPr>
              <a:t>over the </a:t>
            </a:r>
            <a:r>
              <a:rPr sz="2400" spc="-5" dirty="0">
                <a:latin typeface="Times New Roman"/>
                <a:cs typeface="Times New Roman"/>
              </a:rPr>
              <a:t>Internet;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process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reversed </a:t>
            </a:r>
            <a:r>
              <a:rPr sz="2400" spc="-10" dirty="0">
                <a:latin typeface="Times New Roman"/>
                <a:cs typeface="Times New Roman"/>
              </a:rPr>
              <a:t>at  </a:t>
            </a:r>
            <a:r>
              <a:rPr sz="2400" dirty="0">
                <a:latin typeface="Times New Roman"/>
                <a:cs typeface="Times New Roman"/>
              </a:rPr>
              <a:t>the receiving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end.”(IEC)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9057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Bukan single </a:t>
            </a:r>
            <a:r>
              <a:rPr sz="2400" spc="-15" dirty="0">
                <a:latin typeface="Times New Roman"/>
                <a:cs typeface="Times New Roman"/>
              </a:rPr>
              <a:t>technology, </a:t>
            </a:r>
            <a:r>
              <a:rPr sz="2400" spc="-5" dirty="0">
                <a:latin typeface="Times New Roman"/>
                <a:cs typeface="Times New Roman"/>
              </a:rPr>
              <a:t>melainkan kombinasi </a:t>
            </a:r>
            <a:r>
              <a:rPr sz="2400" dirty="0">
                <a:latin typeface="Times New Roman"/>
                <a:cs typeface="Times New Roman"/>
              </a:rPr>
              <a:t>beberapa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teknologi  Internet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Saat ini hanya suara, tetapi dapat </a:t>
            </a:r>
            <a:r>
              <a:rPr sz="2400" spc="-5" dirty="0">
                <a:latin typeface="Times New Roman"/>
                <a:cs typeface="Times New Roman"/>
              </a:rPr>
              <a:t>dikembangkan </a:t>
            </a:r>
            <a:r>
              <a:rPr sz="2400" dirty="0">
                <a:latin typeface="Times New Roman"/>
                <a:cs typeface="Times New Roman"/>
              </a:rPr>
              <a:t>dengan </a:t>
            </a:r>
            <a:r>
              <a:rPr sz="2400" spc="-5" dirty="0">
                <a:latin typeface="Times New Roman"/>
                <a:cs typeface="Times New Roman"/>
              </a:rPr>
              <a:t>mudah ke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video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136" y="49936"/>
            <a:ext cx="8780318" cy="670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118" y="224239"/>
            <a:ext cx="8856665" cy="654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52" y="0"/>
            <a:ext cx="904314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742" y="11938"/>
            <a:ext cx="399796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i="1" spc="-5" dirty="0">
                <a:latin typeface="Carlito"/>
                <a:cs typeface="Carlito"/>
              </a:rPr>
              <a:t>Spektrum</a:t>
            </a:r>
            <a:r>
              <a:rPr sz="2900" i="1" dirty="0">
                <a:latin typeface="Carlito"/>
                <a:cs typeface="Carlito"/>
              </a:rPr>
              <a:t> </a:t>
            </a:r>
            <a:r>
              <a:rPr sz="2900" i="1" spc="-5" dirty="0">
                <a:latin typeface="Carlito"/>
                <a:cs typeface="Carlito"/>
              </a:rPr>
              <a:t>Elektromagnetik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715" y="477012"/>
            <a:ext cx="8354568" cy="568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29700" cy="6724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611" y="273295"/>
            <a:ext cx="7837714" cy="6277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27432"/>
            <a:ext cx="9107424" cy="6830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4503420" cy="178125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pc="-15" dirty="0"/>
              <a:t>Identitas </a:t>
            </a:r>
            <a:r>
              <a:rPr spc="-5" dirty="0"/>
              <a:t>dalam</a:t>
            </a:r>
            <a:r>
              <a:rPr spc="-40" dirty="0"/>
              <a:t> </a:t>
            </a:r>
            <a:r>
              <a:rPr spc="-15" dirty="0"/>
              <a:t>Internet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460375" algn="l"/>
              </a:tabLst>
            </a:pPr>
            <a:r>
              <a:rPr lang="en-US" dirty="0" smtClean="0"/>
              <a:t>	 I</a:t>
            </a:r>
            <a:r>
              <a:rPr dirty="0" smtClean="0"/>
              <a:t>P</a:t>
            </a:r>
            <a:r>
              <a:rPr spc="-5" dirty="0" smtClean="0"/>
              <a:t> </a:t>
            </a:r>
            <a:r>
              <a:rPr spc="-5" dirty="0"/>
              <a:t>Address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2742" y="2007048"/>
            <a:ext cx="6125845" cy="32060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3058160" algn="r">
              <a:lnSpc>
                <a:spcPct val="100000"/>
              </a:lnSpc>
              <a:spcBef>
                <a:spcPts val="459"/>
              </a:spcBef>
              <a:tabLst>
                <a:tab pos="438784" algn="l"/>
              </a:tabLst>
            </a:pPr>
            <a:r>
              <a:rPr dirty="0" smtClean="0"/>
              <a:t>20</a:t>
            </a:r>
            <a:r>
              <a:rPr spc="-15" dirty="0" smtClean="0"/>
              <a:t>2</a:t>
            </a:r>
            <a:r>
              <a:rPr spc="-5" dirty="0" smtClean="0"/>
              <a:t>.xx</a:t>
            </a:r>
            <a:r>
              <a:rPr spc="5" dirty="0" smtClean="0"/>
              <a:t>x</a:t>
            </a:r>
            <a:r>
              <a:rPr spc="-5" dirty="0" smtClean="0"/>
              <a:t>.xx.xx</a:t>
            </a:r>
            <a:endParaRPr lang="en-US" spc="-5" dirty="0" smtClean="0"/>
          </a:p>
          <a:p>
            <a:pPr marR="3058160" algn="r">
              <a:lnSpc>
                <a:spcPct val="100000"/>
              </a:lnSpc>
              <a:spcBef>
                <a:spcPts val="459"/>
              </a:spcBef>
              <a:tabLst>
                <a:tab pos="438784" algn="l"/>
              </a:tabLst>
            </a:pPr>
            <a:r>
              <a:rPr sz="3600" spc="-5" dirty="0" smtClean="0"/>
              <a:t>Domain</a:t>
            </a:r>
            <a:r>
              <a:rPr sz="3600" spc="-100" dirty="0" smtClean="0"/>
              <a:t> </a:t>
            </a:r>
            <a:r>
              <a:rPr sz="3600" dirty="0"/>
              <a:t>Name</a:t>
            </a:r>
          </a:p>
          <a:p>
            <a:pPr marL="901065" lvl="1" indent="-440055">
              <a:lnSpc>
                <a:spcPct val="100000"/>
              </a:lnSpc>
              <a:spcBef>
                <a:spcPts val="409"/>
              </a:spcBef>
              <a:buChar char="-"/>
              <a:tabLst>
                <a:tab pos="901065" algn="l"/>
                <a:tab pos="901700" algn="l"/>
              </a:tabLst>
            </a:pPr>
            <a:r>
              <a:rPr sz="3200" spc="-5" dirty="0">
                <a:latin typeface="Carlito"/>
                <a:cs typeface="Carlito"/>
              </a:rPr>
              <a:t>generic (misal:</a:t>
            </a:r>
            <a:r>
              <a:rPr sz="3200" spc="-1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3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www.detik.com</a:t>
            </a:r>
            <a:r>
              <a:rPr sz="3200" spc="-20" dirty="0">
                <a:latin typeface="Carlito"/>
                <a:cs typeface="Carlito"/>
              </a:rPr>
              <a:t>)</a:t>
            </a:r>
            <a:endParaRPr sz="3200" dirty="0">
              <a:latin typeface="Carlito"/>
              <a:cs typeface="Carlito"/>
            </a:endParaRPr>
          </a:p>
          <a:p>
            <a:pPr marL="901065" marR="269240" lvl="1" indent="-439420">
              <a:lnSpc>
                <a:spcPts val="3460"/>
              </a:lnSpc>
              <a:spcBef>
                <a:spcPts val="820"/>
              </a:spcBef>
              <a:buChar char="-"/>
              <a:tabLst>
                <a:tab pos="901065" algn="l"/>
                <a:tab pos="901700" algn="l"/>
              </a:tabLst>
            </a:pPr>
            <a:r>
              <a:rPr sz="3200" spc="-5" dirty="0">
                <a:latin typeface="Carlito"/>
                <a:cs typeface="Carlito"/>
              </a:rPr>
              <a:t>Cc-TLD </a:t>
            </a:r>
            <a:r>
              <a:rPr sz="3200" spc="-25" dirty="0">
                <a:latin typeface="Carlito"/>
                <a:cs typeface="Carlito"/>
              </a:rPr>
              <a:t>(</a:t>
            </a:r>
            <a:r>
              <a:rPr sz="3200" u="heavy" spc="-2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www.</a:t>
            </a:r>
            <a:r>
              <a:rPr lang="en-US" sz="3200" u="heavy" spc="-2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unikom</a:t>
            </a:r>
            <a:r>
              <a:rPr sz="3200" u="heavy" spc="-2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.ac.id</a:t>
            </a:r>
            <a:r>
              <a:rPr sz="3200" spc="-25" dirty="0">
                <a:latin typeface="Carlito"/>
                <a:cs typeface="Carlito"/>
              </a:rPr>
              <a:t>, </a:t>
            </a:r>
            <a:r>
              <a:rPr sz="3200" spc="-25" dirty="0">
                <a:latin typeface="Carlito"/>
                <a:cs typeface="Carlito"/>
                <a:hlinkClick r:id="rId4"/>
              </a:rPr>
              <a:t> 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0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3478" y="0"/>
            <a:ext cx="2256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3300"/>
                </a:solidFill>
              </a:rPr>
              <a:t>WIRELESS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9142476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6745">
              <a:lnSpc>
                <a:spcPct val="100000"/>
              </a:lnSpc>
              <a:spcBef>
                <a:spcPts val="100"/>
              </a:spcBef>
            </a:pPr>
            <a:r>
              <a:rPr dirty="0"/>
              <a:t>IMT-2000 </a:t>
            </a:r>
            <a:r>
              <a:rPr spc="-5" dirty="0"/>
              <a:t>Vision </a:t>
            </a:r>
            <a:r>
              <a:rPr dirty="0"/>
              <a:t>Includes  </a:t>
            </a:r>
            <a:r>
              <a:rPr spc="-5" dirty="0"/>
              <a:t>LAN, </a:t>
            </a:r>
            <a:r>
              <a:rPr spc="-60" dirty="0"/>
              <a:t>WAN </a:t>
            </a:r>
            <a:r>
              <a:rPr dirty="0"/>
              <a:t>and </a:t>
            </a:r>
            <a:r>
              <a:rPr spc="-15" dirty="0"/>
              <a:t>Satellite</a:t>
            </a:r>
            <a:r>
              <a:rPr spc="-55" dirty="0"/>
              <a:t> </a:t>
            </a:r>
            <a:r>
              <a:rPr dirty="0"/>
              <a:t>Services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3145" y="1821179"/>
            <a:ext cx="8013700" cy="4127500"/>
            <a:chOff x="533145" y="1821179"/>
            <a:chExt cx="8013700" cy="4127500"/>
          </a:xfrm>
        </p:grpSpPr>
        <p:sp>
          <p:nvSpPr>
            <p:cNvPr id="4" name="object 4"/>
            <p:cNvSpPr/>
            <p:nvPr/>
          </p:nvSpPr>
          <p:spPr>
            <a:xfrm>
              <a:off x="557783" y="1991867"/>
              <a:ext cx="3939540" cy="1891664"/>
            </a:xfrm>
            <a:custGeom>
              <a:avLst/>
              <a:gdLst/>
              <a:ahLst/>
              <a:cxnLst/>
              <a:rect l="l" t="t" r="r" b="b"/>
              <a:pathLst>
                <a:path w="3939540" h="1891664">
                  <a:moveTo>
                    <a:pt x="0" y="1891284"/>
                  </a:moveTo>
                  <a:lnTo>
                    <a:pt x="2117" y="1830071"/>
                  </a:lnTo>
                  <a:lnTo>
                    <a:pt x="8237" y="1769346"/>
                  </a:lnTo>
                  <a:lnTo>
                    <a:pt x="18297" y="1709136"/>
                  </a:lnTo>
                  <a:lnTo>
                    <a:pt x="32237" y="1649472"/>
                  </a:lnTo>
                  <a:lnTo>
                    <a:pt x="49996" y="1590382"/>
                  </a:lnTo>
                  <a:lnTo>
                    <a:pt x="71513" y="1531896"/>
                  </a:lnTo>
                  <a:lnTo>
                    <a:pt x="96726" y="1474043"/>
                  </a:lnTo>
                  <a:lnTo>
                    <a:pt x="125575" y="1416853"/>
                  </a:lnTo>
                  <a:lnTo>
                    <a:pt x="157999" y="1360354"/>
                  </a:lnTo>
                  <a:lnTo>
                    <a:pt x="193936" y="1304576"/>
                  </a:lnTo>
                  <a:lnTo>
                    <a:pt x="233326" y="1249549"/>
                  </a:lnTo>
                  <a:lnTo>
                    <a:pt x="276107" y="1195301"/>
                  </a:lnTo>
                  <a:lnTo>
                    <a:pt x="322219" y="1141862"/>
                  </a:lnTo>
                  <a:lnTo>
                    <a:pt x="371600" y="1089261"/>
                  </a:lnTo>
                  <a:lnTo>
                    <a:pt x="424190" y="1037527"/>
                  </a:lnTo>
                  <a:lnTo>
                    <a:pt x="479928" y="986690"/>
                  </a:lnTo>
                  <a:lnTo>
                    <a:pt x="508958" y="961617"/>
                  </a:lnTo>
                  <a:lnTo>
                    <a:pt x="538751" y="936780"/>
                  </a:lnTo>
                  <a:lnTo>
                    <a:pt x="569302" y="912181"/>
                  </a:lnTo>
                  <a:lnTo>
                    <a:pt x="600600" y="887824"/>
                  </a:lnTo>
                  <a:lnTo>
                    <a:pt x="632640" y="863714"/>
                  </a:lnTo>
                  <a:lnTo>
                    <a:pt x="665414" y="839854"/>
                  </a:lnTo>
                  <a:lnTo>
                    <a:pt x="698913" y="816247"/>
                  </a:lnTo>
                  <a:lnTo>
                    <a:pt x="733131" y="792897"/>
                  </a:lnTo>
                  <a:lnTo>
                    <a:pt x="768059" y="769808"/>
                  </a:lnTo>
                  <a:lnTo>
                    <a:pt x="803690" y="746984"/>
                  </a:lnTo>
                  <a:lnTo>
                    <a:pt x="840016" y="724427"/>
                  </a:lnTo>
                  <a:lnTo>
                    <a:pt x="877030" y="702143"/>
                  </a:lnTo>
                  <a:lnTo>
                    <a:pt x="914724" y="680134"/>
                  </a:lnTo>
                  <a:lnTo>
                    <a:pt x="953090" y="658404"/>
                  </a:lnTo>
                  <a:lnTo>
                    <a:pt x="992122" y="636956"/>
                  </a:lnTo>
                  <a:lnTo>
                    <a:pt x="1031810" y="615796"/>
                  </a:lnTo>
                  <a:lnTo>
                    <a:pt x="1072148" y="594925"/>
                  </a:lnTo>
                  <a:lnTo>
                    <a:pt x="1113128" y="574348"/>
                  </a:lnTo>
                  <a:lnTo>
                    <a:pt x="1154742" y="554069"/>
                  </a:lnTo>
                  <a:lnTo>
                    <a:pt x="1196983" y="534090"/>
                  </a:lnTo>
                  <a:lnTo>
                    <a:pt x="1239843" y="514417"/>
                  </a:lnTo>
                  <a:lnTo>
                    <a:pt x="1283314" y="495052"/>
                  </a:lnTo>
                  <a:lnTo>
                    <a:pt x="1327389" y="475999"/>
                  </a:lnTo>
                  <a:lnTo>
                    <a:pt x="1372060" y="457261"/>
                  </a:lnTo>
                  <a:lnTo>
                    <a:pt x="1417320" y="438843"/>
                  </a:lnTo>
                  <a:lnTo>
                    <a:pt x="1463161" y="420748"/>
                  </a:lnTo>
                  <a:lnTo>
                    <a:pt x="1509574" y="402980"/>
                  </a:lnTo>
                  <a:lnTo>
                    <a:pt x="1556554" y="385542"/>
                  </a:lnTo>
                  <a:lnTo>
                    <a:pt x="1604091" y="368439"/>
                  </a:lnTo>
                  <a:lnTo>
                    <a:pt x="1652179" y="351673"/>
                  </a:lnTo>
                  <a:lnTo>
                    <a:pt x="1700809" y="335248"/>
                  </a:lnTo>
                  <a:lnTo>
                    <a:pt x="1749975" y="319169"/>
                  </a:lnTo>
                  <a:lnTo>
                    <a:pt x="1799668" y="303438"/>
                  </a:lnTo>
                  <a:lnTo>
                    <a:pt x="1849881" y="288059"/>
                  </a:lnTo>
                  <a:lnTo>
                    <a:pt x="1900606" y="273037"/>
                  </a:lnTo>
                  <a:lnTo>
                    <a:pt x="1951836" y="258374"/>
                  </a:lnTo>
                  <a:lnTo>
                    <a:pt x="2003563" y="244074"/>
                  </a:lnTo>
                  <a:lnTo>
                    <a:pt x="2055779" y="230142"/>
                  </a:lnTo>
                  <a:lnTo>
                    <a:pt x="2108477" y="216580"/>
                  </a:lnTo>
                  <a:lnTo>
                    <a:pt x="2161649" y="203393"/>
                  </a:lnTo>
                  <a:lnTo>
                    <a:pt x="2215287" y="190583"/>
                  </a:lnTo>
                  <a:lnTo>
                    <a:pt x="2269384" y="178156"/>
                  </a:lnTo>
                  <a:lnTo>
                    <a:pt x="2323932" y="166113"/>
                  </a:lnTo>
                  <a:lnTo>
                    <a:pt x="2378924" y="154460"/>
                  </a:lnTo>
                  <a:lnTo>
                    <a:pt x="2434352" y="143199"/>
                  </a:lnTo>
                  <a:lnTo>
                    <a:pt x="2490208" y="132334"/>
                  </a:lnTo>
                  <a:lnTo>
                    <a:pt x="2546485" y="121870"/>
                  </a:lnTo>
                  <a:lnTo>
                    <a:pt x="2603175" y="111809"/>
                  </a:lnTo>
                  <a:lnTo>
                    <a:pt x="2660270" y="102155"/>
                  </a:lnTo>
                  <a:lnTo>
                    <a:pt x="2717763" y="92913"/>
                  </a:lnTo>
                  <a:lnTo>
                    <a:pt x="2775647" y="84085"/>
                  </a:lnTo>
                  <a:lnTo>
                    <a:pt x="2833912" y="75675"/>
                  </a:lnTo>
                  <a:lnTo>
                    <a:pt x="2892553" y="67687"/>
                  </a:lnTo>
                  <a:lnTo>
                    <a:pt x="2951561" y="60125"/>
                  </a:lnTo>
                  <a:lnTo>
                    <a:pt x="3010929" y="52992"/>
                  </a:lnTo>
                  <a:lnTo>
                    <a:pt x="3070648" y="46292"/>
                  </a:lnTo>
                  <a:lnTo>
                    <a:pt x="3130712" y="40028"/>
                  </a:lnTo>
                  <a:lnTo>
                    <a:pt x="3191113" y="34205"/>
                  </a:lnTo>
                  <a:lnTo>
                    <a:pt x="3251843" y="28826"/>
                  </a:lnTo>
                  <a:lnTo>
                    <a:pt x="3312894" y="23894"/>
                  </a:lnTo>
                  <a:lnTo>
                    <a:pt x="3374259" y="19414"/>
                  </a:lnTo>
                  <a:lnTo>
                    <a:pt x="3435931" y="15388"/>
                  </a:lnTo>
                  <a:lnTo>
                    <a:pt x="3497901" y="11821"/>
                  </a:lnTo>
                  <a:lnTo>
                    <a:pt x="3560162" y="8716"/>
                  </a:lnTo>
                  <a:lnTo>
                    <a:pt x="3622707" y="6077"/>
                  </a:lnTo>
                  <a:lnTo>
                    <a:pt x="3685527" y="3908"/>
                  </a:lnTo>
                  <a:lnTo>
                    <a:pt x="3748615" y="2212"/>
                  </a:lnTo>
                  <a:lnTo>
                    <a:pt x="3811964" y="993"/>
                  </a:lnTo>
                  <a:lnTo>
                    <a:pt x="3875566" y="254"/>
                  </a:lnTo>
                  <a:lnTo>
                    <a:pt x="393941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3896867"/>
              <a:ext cx="3945890" cy="0"/>
            </a:xfrm>
            <a:custGeom>
              <a:avLst/>
              <a:gdLst/>
              <a:ahLst/>
              <a:cxnLst/>
              <a:rect l="l" t="t" r="r" b="b"/>
              <a:pathLst>
                <a:path w="3945890">
                  <a:moveTo>
                    <a:pt x="394563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9036" y="1994153"/>
              <a:ext cx="12700" cy="1903095"/>
            </a:xfrm>
            <a:custGeom>
              <a:avLst/>
              <a:gdLst/>
              <a:ahLst/>
              <a:cxnLst/>
              <a:rect l="l" t="t" r="r" b="b"/>
              <a:pathLst>
                <a:path w="12700" h="1903095">
                  <a:moveTo>
                    <a:pt x="12192" y="1085850"/>
                  </a:moveTo>
                  <a:lnTo>
                    <a:pt x="0" y="1085850"/>
                  </a:lnTo>
                  <a:lnTo>
                    <a:pt x="0" y="1902714"/>
                  </a:lnTo>
                  <a:lnTo>
                    <a:pt x="12192" y="1902714"/>
                  </a:lnTo>
                  <a:lnTo>
                    <a:pt x="12192" y="1085850"/>
                  </a:lnTo>
                  <a:close/>
                </a:path>
                <a:path w="12700" h="1903095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7197" y="1991867"/>
              <a:ext cx="3942715" cy="1891664"/>
            </a:xfrm>
            <a:custGeom>
              <a:avLst/>
              <a:gdLst/>
              <a:ahLst/>
              <a:cxnLst/>
              <a:rect l="l" t="t" r="r" b="b"/>
              <a:pathLst>
                <a:path w="3942715" h="1891664">
                  <a:moveTo>
                    <a:pt x="0" y="0"/>
                  </a:moveTo>
                  <a:lnTo>
                    <a:pt x="63888" y="243"/>
                  </a:lnTo>
                  <a:lnTo>
                    <a:pt x="127531" y="971"/>
                  </a:lnTo>
                  <a:lnTo>
                    <a:pt x="190921" y="2180"/>
                  </a:lnTo>
                  <a:lnTo>
                    <a:pt x="254051" y="3866"/>
                  </a:lnTo>
                  <a:lnTo>
                    <a:pt x="316913" y="6025"/>
                  </a:lnTo>
                  <a:lnTo>
                    <a:pt x="379500" y="8654"/>
                  </a:lnTo>
                  <a:lnTo>
                    <a:pt x="441803" y="11750"/>
                  </a:lnTo>
                  <a:lnTo>
                    <a:pt x="503816" y="15308"/>
                  </a:lnTo>
                  <a:lnTo>
                    <a:pt x="565529" y="19324"/>
                  </a:lnTo>
                  <a:lnTo>
                    <a:pt x="626937" y="23796"/>
                  </a:lnTo>
                  <a:lnTo>
                    <a:pt x="688031" y="28720"/>
                  </a:lnTo>
                  <a:lnTo>
                    <a:pt x="748804" y="34091"/>
                  </a:lnTo>
                  <a:lnTo>
                    <a:pt x="809248" y="39907"/>
                  </a:lnTo>
                  <a:lnTo>
                    <a:pt x="869354" y="46163"/>
                  </a:lnTo>
                  <a:lnTo>
                    <a:pt x="929117" y="52855"/>
                  </a:lnTo>
                  <a:lnTo>
                    <a:pt x="988527" y="59981"/>
                  </a:lnTo>
                  <a:lnTo>
                    <a:pt x="1047578" y="67537"/>
                  </a:lnTo>
                  <a:lnTo>
                    <a:pt x="1106262" y="75518"/>
                  </a:lnTo>
                  <a:lnTo>
                    <a:pt x="1164571" y="83922"/>
                  </a:lnTo>
                  <a:lnTo>
                    <a:pt x="1222497" y="92744"/>
                  </a:lnTo>
                  <a:lnTo>
                    <a:pt x="1280033" y="101981"/>
                  </a:lnTo>
                  <a:lnTo>
                    <a:pt x="1337171" y="111629"/>
                  </a:lnTo>
                  <a:lnTo>
                    <a:pt x="1393904" y="121685"/>
                  </a:lnTo>
                  <a:lnTo>
                    <a:pt x="1450223" y="132145"/>
                  </a:lnTo>
                  <a:lnTo>
                    <a:pt x="1506122" y="143005"/>
                  </a:lnTo>
                  <a:lnTo>
                    <a:pt x="1561593" y="154261"/>
                  </a:lnTo>
                  <a:lnTo>
                    <a:pt x="1616627" y="165910"/>
                  </a:lnTo>
                  <a:lnTo>
                    <a:pt x="1671218" y="177949"/>
                  </a:lnTo>
                  <a:lnTo>
                    <a:pt x="1725357" y="190373"/>
                  </a:lnTo>
                  <a:lnTo>
                    <a:pt x="1779038" y="203179"/>
                  </a:lnTo>
                  <a:lnTo>
                    <a:pt x="1832251" y="216363"/>
                  </a:lnTo>
                  <a:lnTo>
                    <a:pt x="1884991" y="229922"/>
                  </a:lnTo>
                  <a:lnTo>
                    <a:pt x="1937249" y="243851"/>
                  </a:lnTo>
                  <a:lnTo>
                    <a:pt x="1989017" y="258148"/>
                  </a:lnTo>
                  <a:lnTo>
                    <a:pt x="2040288" y="272809"/>
                  </a:lnTo>
                  <a:lnTo>
                    <a:pt x="2091054" y="287829"/>
                  </a:lnTo>
                  <a:lnTo>
                    <a:pt x="2141308" y="303205"/>
                  </a:lnTo>
                  <a:lnTo>
                    <a:pt x="2191042" y="318935"/>
                  </a:lnTo>
                  <a:lnTo>
                    <a:pt x="2240248" y="335013"/>
                  </a:lnTo>
                  <a:lnTo>
                    <a:pt x="2288919" y="351436"/>
                  </a:lnTo>
                  <a:lnTo>
                    <a:pt x="2337046" y="368201"/>
                  </a:lnTo>
                  <a:lnTo>
                    <a:pt x="2384623" y="385304"/>
                  </a:lnTo>
                  <a:lnTo>
                    <a:pt x="2431642" y="402741"/>
                  </a:lnTo>
                  <a:lnTo>
                    <a:pt x="2478095" y="420508"/>
                  </a:lnTo>
                  <a:lnTo>
                    <a:pt x="2523974" y="438603"/>
                  </a:lnTo>
                  <a:lnTo>
                    <a:pt x="2569272" y="457021"/>
                  </a:lnTo>
                  <a:lnTo>
                    <a:pt x="2613981" y="475758"/>
                  </a:lnTo>
                  <a:lnTo>
                    <a:pt x="2658094" y="494812"/>
                  </a:lnTo>
                  <a:lnTo>
                    <a:pt x="2701602" y="514177"/>
                  </a:lnTo>
                  <a:lnTo>
                    <a:pt x="2744499" y="533851"/>
                  </a:lnTo>
                  <a:lnTo>
                    <a:pt x="2786776" y="553831"/>
                  </a:lnTo>
                  <a:lnTo>
                    <a:pt x="2828427" y="574111"/>
                  </a:lnTo>
                  <a:lnTo>
                    <a:pt x="2869442" y="594689"/>
                  </a:lnTo>
                  <a:lnTo>
                    <a:pt x="2909816" y="615561"/>
                  </a:lnTo>
                  <a:lnTo>
                    <a:pt x="2949539" y="636723"/>
                  </a:lnTo>
                  <a:lnTo>
                    <a:pt x="2988605" y="658172"/>
                  </a:lnTo>
                  <a:lnTo>
                    <a:pt x="3027005" y="679904"/>
                  </a:lnTo>
                  <a:lnTo>
                    <a:pt x="3064732" y="701915"/>
                  </a:lnTo>
                  <a:lnTo>
                    <a:pt x="3101779" y="724202"/>
                  </a:lnTo>
                  <a:lnTo>
                    <a:pt x="3138138" y="746761"/>
                  </a:lnTo>
                  <a:lnTo>
                    <a:pt x="3173801" y="769588"/>
                  </a:lnTo>
                  <a:lnTo>
                    <a:pt x="3208761" y="792680"/>
                  </a:lnTo>
                  <a:lnTo>
                    <a:pt x="3243009" y="816032"/>
                  </a:lnTo>
                  <a:lnTo>
                    <a:pt x="3276539" y="839642"/>
                  </a:lnTo>
                  <a:lnTo>
                    <a:pt x="3309342" y="863506"/>
                  </a:lnTo>
                  <a:lnTo>
                    <a:pt x="3341411" y="887620"/>
                  </a:lnTo>
                  <a:lnTo>
                    <a:pt x="3372739" y="911980"/>
                  </a:lnTo>
                  <a:lnTo>
                    <a:pt x="3403317" y="936582"/>
                  </a:lnTo>
                  <a:lnTo>
                    <a:pt x="3433139" y="961424"/>
                  </a:lnTo>
                  <a:lnTo>
                    <a:pt x="3462195" y="986501"/>
                  </a:lnTo>
                  <a:lnTo>
                    <a:pt x="3517985" y="1037346"/>
                  </a:lnTo>
                  <a:lnTo>
                    <a:pt x="3570624" y="1089088"/>
                  </a:lnTo>
                  <a:lnTo>
                    <a:pt x="3620052" y="1141698"/>
                  </a:lnTo>
                  <a:lnTo>
                    <a:pt x="3666207" y="1195147"/>
                  </a:lnTo>
                  <a:lnTo>
                    <a:pt x="3709030" y="1249406"/>
                  </a:lnTo>
                  <a:lnTo>
                    <a:pt x="3748458" y="1304444"/>
                  </a:lnTo>
                  <a:lnTo>
                    <a:pt x="3784430" y="1360234"/>
                  </a:lnTo>
                  <a:lnTo>
                    <a:pt x="3816885" y="1416744"/>
                  </a:lnTo>
                  <a:lnTo>
                    <a:pt x="3845762" y="1473947"/>
                  </a:lnTo>
                  <a:lnTo>
                    <a:pt x="3871001" y="1531813"/>
                  </a:lnTo>
                  <a:lnTo>
                    <a:pt x="3892539" y="1590312"/>
                  </a:lnTo>
                  <a:lnTo>
                    <a:pt x="3910316" y="1649415"/>
                  </a:lnTo>
                  <a:lnTo>
                    <a:pt x="3924270" y="1709093"/>
                  </a:lnTo>
                  <a:lnTo>
                    <a:pt x="3934341" y="1769317"/>
                  </a:lnTo>
                  <a:lnTo>
                    <a:pt x="3940467" y="1830057"/>
                  </a:lnTo>
                  <a:lnTo>
                    <a:pt x="3942032" y="1860611"/>
                  </a:lnTo>
                  <a:lnTo>
                    <a:pt x="3942587" y="18912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9036" y="1994153"/>
              <a:ext cx="12700" cy="1903095"/>
            </a:xfrm>
            <a:custGeom>
              <a:avLst/>
              <a:gdLst/>
              <a:ahLst/>
              <a:cxnLst/>
              <a:rect l="l" t="t" r="r" b="b"/>
              <a:pathLst>
                <a:path w="12700" h="1903095">
                  <a:moveTo>
                    <a:pt x="12192" y="1085850"/>
                  </a:moveTo>
                  <a:lnTo>
                    <a:pt x="0" y="1085850"/>
                  </a:lnTo>
                  <a:lnTo>
                    <a:pt x="0" y="1902714"/>
                  </a:lnTo>
                  <a:lnTo>
                    <a:pt x="12192" y="1902714"/>
                  </a:lnTo>
                  <a:lnTo>
                    <a:pt x="12192" y="1085850"/>
                  </a:lnTo>
                  <a:close/>
                </a:path>
                <a:path w="12700" h="1903095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5131" y="3896867"/>
              <a:ext cx="3941445" cy="0"/>
            </a:xfrm>
            <a:custGeom>
              <a:avLst/>
              <a:gdLst/>
              <a:ahLst/>
              <a:cxnLst/>
              <a:rect l="l" t="t" r="r" b="b"/>
              <a:pathLst>
                <a:path w="3941445">
                  <a:moveTo>
                    <a:pt x="0" y="0"/>
                  </a:moveTo>
                  <a:lnTo>
                    <a:pt x="39410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259" y="2004059"/>
              <a:ext cx="7897368" cy="2671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7423" y="3851147"/>
              <a:ext cx="3470275" cy="0"/>
            </a:xfrm>
            <a:custGeom>
              <a:avLst/>
              <a:gdLst/>
              <a:ahLst/>
              <a:cxnLst/>
              <a:rect l="l" t="t" r="r" b="b"/>
              <a:pathLst>
                <a:path w="3470275">
                  <a:moveTo>
                    <a:pt x="347014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1476" y="2594609"/>
              <a:ext cx="12700" cy="1256665"/>
            </a:xfrm>
            <a:custGeom>
              <a:avLst/>
              <a:gdLst/>
              <a:ahLst/>
              <a:cxnLst/>
              <a:rect l="l" t="t" r="r" b="b"/>
              <a:pathLst>
                <a:path w="12700" h="1256664">
                  <a:moveTo>
                    <a:pt x="12192" y="736854"/>
                  </a:moveTo>
                  <a:lnTo>
                    <a:pt x="0" y="736854"/>
                  </a:lnTo>
                  <a:lnTo>
                    <a:pt x="0" y="1256538"/>
                  </a:lnTo>
                  <a:lnTo>
                    <a:pt x="12192" y="1256538"/>
                  </a:lnTo>
                  <a:lnTo>
                    <a:pt x="12192" y="736854"/>
                  </a:lnTo>
                  <a:close/>
                </a:path>
                <a:path w="12700" h="1256664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3541" y="2593847"/>
              <a:ext cx="3462654" cy="1248410"/>
            </a:xfrm>
            <a:custGeom>
              <a:avLst/>
              <a:gdLst/>
              <a:ahLst/>
              <a:cxnLst/>
              <a:rect l="l" t="t" r="r" b="b"/>
              <a:pathLst>
                <a:path w="3462654" h="1248410">
                  <a:moveTo>
                    <a:pt x="0" y="0"/>
                  </a:moveTo>
                  <a:lnTo>
                    <a:pt x="126" y="1248156"/>
                  </a:lnTo>
                  <a:lnTo>
                    <a:pt x="3462528" y="1246632"/>
                  </a:lnTo>
                  <a:lnTo>
                    <a:pt x="3461790" y="1222091"/>
                  </a:lnTo>
                  <a:lnTo>
                    <a:pt x="3456416" y="1173360"/>
                  </a:lnTo>
                  <a:lnTo>
                    <a:pt x="3445923" y="1125126"/>
                  </a:lnTo>
                  <a:lnTo>
                    <a:pt x="3430408" y="1077424"/>
                  </a:lnTo>
                  <a:lnTo>
                    <a:pt x="3409966" y="1030287"/>
                  </a:lnTo>
                  <a:lnTo>
                    <a:pt x="3384694" y="983751"/>
                  </a:lnTo>
                  <a:lnTo>
                    <a:pt x="3354687" y="937851"/>
                  </a:lnTo>
                  <a:lnTo>
                    <a:pt x="3320042" y="892620"/>
                  </a:lnTo>
                  <a:lnTo>
                    <a:pt x="3280855" y="848093"/>
                  </a:lnTo>
                  <a:lnTo>
                    <a:pt x="3237221" y="804305"/>
                  </a:lnTo>
                  <a:lnTo>
                    <a:pt x="3189237" y="761291"/>
                  </a:lnTo>
                  <a:lnTo>
                    <a:pt x="3136999" y="719085"/>
                  </a:lnTo>
                  <a:lnTo>
                    <a:pt x="3080603" y="677722"/>
                  </a:lnTo>
                  <a:lnTo>
                    <a:pt x="3020145" y="637236"/>
                  </a:lnTo>
                  <a:lnTo>
                    <a:pt x="2955720" y="597661"/>
                  </a:lnTo>
                  <a:lnTo>
                    <a:pt x="2922051" y="578227"/>
                  </a:lnTo>
                  <a:lnTo>
                    <a:pt x="2887426" y="559034"/>
                  </a:lnTo>
                  <a:lnTo>
                    <a:pt x="2851858" y="540086"/>
                  </a:lnTo>
                  <a:lnTo>
                    <a:pt x="2815358" y="521387"/>
                  </a:lnTo>
                  <a:lnTo>
                    <a:pt x="2777939" y="502942"/>
                  </a:lnTo>
                  <a:lnTo>
                    <a:pt x="2739612" y="484756"/>
                  </a:lnTo>
                  <a:lnTo>
                    <a:pt x="2700390" y="466832"/>
                  </a:lnTo>
                  <a:lnTo>
                    <a:pt x="2660284" y="449175"/>
                  </a:lnTo>
                  <a:lnTo>
                    <a:pt x="2619307" y="431790"/>
                  </a:lnTo>
                  <a:lnTo>
                    <a:pt x="2577470" y="414679"/>
                  </a:lnTo>
                  <a:lnTo>
                    <a:pt x="2534787" y="397849"/>
                  </a:lnTo>
                  <a:lnTo>
                    <a:pt x="2491267" y="381303"/>
                  </a:lnTo>
                  <a:lnTo>
                    <a:pt x="2446924" y="365045"/>
                  </a:lnTo>
                  <a:lnTo>
                    <a:pt x="2401770" y="349080"/>
                  </a:lnTo>
                  <a:lnTo>
                    <a:pt x="2355817" y="333413"/>
                  </a:lnTo>
                  <a:lnTo>
                    <a:pt x="2309076" y="318046"/>
                  </a:lnTo>
                  <a:lnTo>
                    <a:pt x="2261559" y="302986"/>
                  </a:lnTo>
                  <a:lnTo>
                    <a:pt x="2213279" y="288236"/>
                  </a:lnTo>
                  <a:lnTo>
                    <a:pt x="2164248" y="273800"/>
                  </a:lnTo>
                  <a:lnTo>
                    <a:pt x="2114478" y="259683"/>
                  </a:lnTo>
                  <a:lnTo>
                    <a:pt x="2063980" y="245888"/>
                  </a:lnTo>
                  <a:lnTo>
                    <a:pt x="2012767" y="232422"/>
                  </a:lnTo>
                  <a:lnTo>
                    <a:pt x="1960850" y="219287"/>
                  </a:lnTo>
                  <a:lnTo>
                    <a:pt x="1908242" y="206488"/>
                  </a:lnTo>
                  <a:lnTo>
                    <a:pt x="1854955" y="194030"/>
                  </a:lnTo>
                  <a:lnTo>
                    <a:pt x="1801000" y="181916"/>
                  </a:lnTo>
                  <a:lnTo>
                    <a:pt x="1746391" y="170151"/>
                  </a:lnTo>
                  <a:lnTo>
                    <a:pt x="1691137" y="158740"/>
                  </a:lnTo>
                  <a:lnTo>
                    <a:pt x="1635253" y="147686"/>
                  </a:lnTo>
                  <a:lnTo>
                    <a:pt x="1578749" y="136995"/>
                  </a:lnTo>
                  <a:lnTo>
                    <a:pt x="1521638" y="126669"/>
                  </a:lnTo>
                  <a:lnTo>
                    <a:pt x="1463932" y="116715"/>
                  </a:lnTo>
                  <a:lnTo>
                    <a:pt x="1405642" y="107135"/>
                  </a:lnTo>
                  <a:lnTo>
                    <a:pt x="1346781" y="97934"/>
                  </a:lnTo>
                  <a:lnTo>
                    <a:pt x="1287361" y="89118"/>
                  </a:lnTo>
                  <a:lnTo>
                    <a:pt x="1227393" y="80689"/>
                  </a:lnTo>
                  <a:lnTo>
                    <a:pt x="1166890" y="72652"/>
                  </a:lnTo>
                  <a:lnTo>
                    <a:pt x="1105864" y="65012"/>
                  </a:lnTo>
                  <a:lnTo>
                    <a:pt x="1044327" y="57773"/>
                  </a:lnTo>
                  <a:lnTo>
                    <a:pt x="982291" y="50939"/>
                  </a:lnTo>
                  <a:lnTo>
                    <a:pt x="919767" y="44515"/>
                  </a:lnTo>
                  <a:lnTo>
                    <a:pt x="856768" y="38504"/>
                  </a:lnTo>
                  <a:lnTo>
                    <a:pt x="793306" y="32912"/>
                  </a:lnTo>
                  <a:lnTo>
                    <a:pt x="729393" y="27742"/>
                  </a:lnTo>
                  <a:lnTo>
                    <a:pt x="665040" y="23000"/>
                  </a:lnTo>
                  <a:lnTo>
                    <a:pt x="600260" y="18688"/>
                  </a:lnTo>
                  <a:lnTo>
                    <a:pt x="535065" y="14812"/>
                  </a:lnTo>
                  <a:lnTo>
                    <a:pt x="469467" y="11375"/>
                  </a:lnTo>
                  <a:lnTo>
                    <a:pt x="403478" y="8383"/>
                  </a:lnTo>
                  <a:lnTo>
                    <a:pt x="337109" y="5840"/>
                  </a:lnTo>
                  <a:lnTo>
                    <a:pt x="270374" y="3749"/>
                  </a:lnTo>
                  <a:lnTo>
                    <a:pt x="203283" y="2115"/>
                  </a:lnTo>
                  <a:lnTo>
                    <a:pt x="135849" y="943"/>
                  </a:lnTo>
                  <a:lnTo>
                    <a:pt x="68084" y="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63541" y="2593847"/>
              <a:ext cx="3462654" cy="1247140"/>
            </a:xfrm>
            <a:custGeom>
              <a:avLst/>
              <a:gdLst/>
              <a:ahLst/>
              <a:cxnLst/>
              <a:rect l="l" t="t" r="r" b="b"/>
              <a:pathLst>
                <a:path w="3462654" h="1247139">
                  <a:moveTo>
                    <a:pt x="0" y="0"/>
                  </a:moveTo>
                  <a:lnTo>
                    <a:pt x="68084" y="236"/>
                  </a:lnTo>
                  <a:lnTo>
                    <a:pt x="135849" y="943"/>
                  </a:lnTo>
                  <a:lnTo>
                    <a:pt x="203283" y="2115"/>
                  </a:lnTo>
                  <a:lnTo>
                    <a:pt x="270374" y="3749"/>
                  </a:lnTo>
                  <a:lnTo>
                    <a:pt x="337109" y="5840"/>
                  </a:lnTo>
                  <a:lnTo>
                    <a:pt x="403478" y="8383"/>
                  </a:lnTo>
                  <a:lnTo>
                    <a:pt x="469467" y="11375"/>
                  </a:lnTo>
                  <a:lnTo>
                    <a:pt x="535065" y="14812"/>
                  </a:lnTo>
                  <a:lnTo>
                    <a:pt x="600260" y="18688"/>
                  </a:lnTo>
                  <a:lnTo>
                    <a:pt x="665040" y="23000"/>
                  </a:lnTo>
                  <a:lnTo>
                    <a:pt x="729393" y="27742"/>
                  </a:lnTo>
                  <a:lnTo>
                    <a:pt x="793306" y="32912"/>
                  </a:lnTo>
                  <a:lnTo>
                    <a:pt x="856768" y="38504"/>
                  </a:lnTo>
                  <a:lnTo>
                    <a:pt x="919767" y="44515"/>
                  </a:lnTo>
                  <a:lnTo>
                    <a:pt x="982291" y="50939"/>
                  </a:lnTo>
                  <a:lnTo>
                    <a:pt x="1044327" y="57773"/>
                  </a:lnTo>
                  <a:lnTo>
                    <a:pt x="1105864" y="65012"/>
                  </a:lnTo>
                  <a:lnTo>
                    <a:pt x="1166890" y="72652"/>
                  </a:lnTo>
                  <a:lnTo>
                    <a:pt x="1227393" y="80689"/>
                  </a:lnTo>
                  <a:lnTo>
                    <a:pt x="1287361" y="89118"/>
                  </a:lnTo>
                  <a:lnTo>
                    <a:pt x="1346781" y="97934"/>
                  </a:lnTo>
                  <a:lnTo>
                    <a:pt x="1405642" y="107135"/>
                  </a:lnTo>
                  <a:lnTo>
                    <a:pt x="1463932" y="116715"/>
                  </a:lnTo>
                  <a:lnTo>
                    <a:pt x="1521638" y="126669"/>
                  </a:lnTo>
                  <a:lnTo>
                    <a:pt x="1578749" y="136995"/>
                  </a:lnTo>
                  <a:lnTo>
                    <a:pt x="1635253" y="147686"/>
                  </a:lnTo>
                  <a:lnTo>
                    <a:pt x="1691137" y="158740"/>
                  </a:lnTo>
                  <a:lnTo>
                    <a:pt x="1746391" y="170151"/>
                  </a:lnTo>
                  <a:lnTo>
                    <a:pt x="1801000" y="181916"/>
                  </a:lnTo>
                  <a:lnTo>
                    <a:pt x="1854955" y="194030"/>
                  </a:lnTo>
                  <a:lnTo>
                    <a:pt x="1908242" y="206488"/>
                  </a:lnTo>
                  <a:lnTo>
                    <a:pt x="1960850" y="219287"/>
                  </a:lnTo>
                  <a:lnTo>
                    <a:pt x="2012767" y="232422"/>
                  </a:lnTo>
                  <a:lnTo>
                    <a:pt x="2063980" y="245888"/>
                  </a:lnTo>
                  <a:lnTo>
                    <a:pt x="2114478" y="259683"/>
                  </a:lnTo>
                  <a:lnTo>
                    <a:pt x="2164248" y="273800"/>
                  </a:lnTo>
                  <a:lnTo>
                    <a:pt x="2213279" y="288236"/>
                  </a:lnTo>
                  <a:lnTo>
                    <a:pt x="2261559" y="302986"/>
                  </a:lnTo>
                  <a:lnTo>
                    <a:pt x="2309076" y="318046"/>
                  </a:lnTo>
                  <a:lnTo>
                    <a:pt x="2355817" y="333413"/>
                  </a:lnTo>
                  <a:lnTo>
                    <a:pt x="2401770" y="349080"/>
                  </a:lnTo>
                  <a:lnTo>
                    <a:pt x="2446924" y="365045"/>
                  </a:lnTo>
                  <a:lnTo>
                    <a:pt x="2491267" y="381303"/>
                  </a:lnTo>
                  <a:lnTo>
                    <a:pt x="2534787" y="397849"/>
                  </a:lnTo>
                  <a:lnTo>
                    <a:pt x="2577470" y="414679"/>
                  </a:lnTo>
                  <a:lnTo>
                    <a:pt x="2619307" y="431790"/>
                  </a:lnTo>
                  <a:lnTo>
                    <a:pt x="2660284" y="449175"/>
                  </a:lnTo>
                  <a:lnTo>
                    <a:pt x="2700390" y="466832"/>
                  </a:lnTo>
                  <a:lnTo>
                    <a:pt x="2739612" y="484756"/>
                  </a:lnTo>
                  <a:lnTo>
                    <a:pt x="2777939" y="502942"/>
                  </a:lnTo>
                  <a:lnTo>
                    <a:pt x="2815358" y="521387"/>
                  </a:lnTo>
                  <a:lnTo>
                    <a:pt x="2851858" y="540086"/>
                  </a:lnTo>
                  <a:lnTo>
                    <a:pt x="2887426" y="559034"/>
                  </a:lnTo>
                  <a:lnTo>
                    <a:pt x="2922051" y="578227"/>
                  </a:lnTo>
                  <a:lnTo>
                    <a:pt x="2955720" y="597661"/>
                  </a:lnTo>
                  <a:lnTo>
                    <a:pt x="2988422" y="617332"/>
                  </a:lnTo>
                  <a:lnTo>
                    <a:pt x="3050876" y="657367"/>
                  </a:lnTo>
                  <a:lnTo>
                    <a:pt x="3109315" y="698296"/>
                  </a:lnTo>
                  <a:lnTo>
                    <a:pt x="3163644" y="740085"/>
                  </a:lnTo>
                  <a:lnTo>
                    <a:pt x="3213767" y="782699"/>
                  </a:lnTo>
                  <a:lnTo>
                    <a:pt x="3259588" y="826105"/>
                  </a:lnTo>
                  <a:lnTo>
                    <a:pt x="3301010" y="870266"/>
                  </a:lnTo>
                  <a:lnTo>
                    <a:pt x="3337939" y="915149"/>
                  </a:lnTo>
                  <a:lnTo>
                    <a:pt x="3370277" y="960719"/>
                  </a:lnTo>
                  <a:lnTo>
                    <a:pt x="3397928" y="1006942"/>
                  </a:lnTo>
                  <a:lnTo>
                    <a:pt x="3420797" y="1053782"/>
                  </a:lnTo>
                  <a:lnTo>
                    <a:pt x="3438788" y="1101206"/>
                  </a:lnTo>
                  <a:lnTo>
                    <a:pt x="3451804" y="1149179"/>
                  </a:lnTo>
                  <a:lnTo>
                    <a:pt x="3459749" y="1197665"/>
                  </a:lnTo>
                  <a:lnTo>
                    <a:pt x="3461790" y="1222091"/>
                  </a:lnTo>
                  <a:lnTo>
                    <a:pt x="3462528" y="12466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51476" y="2594609"/>
              <a:ext cx="12700" cy="1256665"/>
            </a:xfrm>
            <a:custGeom>
              <a:avLst/>
              <a:gdLst/>
              <a:ahLst/>
              <a:cxnLst/>
              <a:rect l="l" t="t" r="r" b="b"/>
              <a:pathLst>
                <a:path w="12700" h="1256664">
                  <a:moveTo>
                    <a:pt x="12192" y="736854"/>
                  </a:moveTo>
                  <a:lnTo>
                    <a:pt x="0" y="736854"/>
                  </a:lnTo>
                  <a:lnTo>
                    <a:pt x="0" y="1256538"/>
                  </a:lnTo>
                  <a:lnTo>
                    <a:pt x="12192" y="1256538"/>
                  </a:lnTo>
                  <a:lnTo>
                    <a:pt x="12192" y="736854"/>
                  </a:lnTo>
                  <a:close/>
                </a:path>
                <a:path w="12700" h="1256664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7572" y="3851147"/>
              <a:ext cx="3469004" cy="0"/>
            </a:xfrm>
            <a:custGeom>
              <a:avLst/>
              <a:gdLst/>
              <a:ahLst/>
              <a:cxnLst/>
              <a:rect l="l" t="t" r="r" b="b"/>
              <a:pathLst>
                <a:path w="3469004">
                  <a:moveTo>
                    <a:pt x="0" y="0"/>
                  </a:moveTo>
                  <a:lnTo>
                    <a:pt x="34686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5618" y="3346065"/>
              <a:ext cx="6925309" cy="1012190"/>
            </a:xfrm>
            <a:custGeom>
              <a:avLst/>
              <a:gdLst/>
              <a:ahLst/>
              <a:cxnLst/>
              <a:rect l="l" t="t" r="r" b="b"/>
              <a:pathLst>
                <a:path w="6925309" h="1012189">
                  <a:moveTo>
                    <a:pt x="3539849" y="0"/>
                  </a:moveTo>
                  <a:lnTo>
                    <a:pt x="3385206" y="0"/>
                  </a:lnTo>
                  <a:lnTo>
                    <a:pt x="3231822" y="981"/>
                  </a:lnTo>
                  <a:lnTo>
                    <a:pt x="3080235" y="2925"/>
                  </a:lnTo>
                  <a:lnTo>
                    <a:pt x="2930587" y="5811"/>
                  </a:lnTo>
                  <a:lnTo>
                    <a:pt x="2783018" y="9617"/>
                  </a:lnTo>
                  <a:lnTo>
                    <a:pt x="2637669" y="14324"/>
                  </a:lnTo>
                  <a:lnTo>
                    <a:pt x="2494680" y="19911"/>
                  </a:lnTo>
                  <a:lnTo>
                    <a:pt x="2354193" y="26357"/>
                  </a:lnTo>
                  <a:lnTo>
                    <a:pt x="2216347" y="33641"/>
                  </a:lnTo>
                  <a:lnTo>
                    <a:pt x="2081285" y="41744"/>
                  </a:lnTo>
                  <a:lnTo>
                    <a:pt x="1949146" y="50644"/>
                  </a:lnTo>
                  <a:lnTo>
                    <a:pt x="1820071" y="60321"/>
                  </a:lnTo>
                  <a:lnTo>
                    <a:pt x="1694201" y="70754"/>
                  </a:lnTo>
                  <a:lnTo>
                    <a:pt x="1632512" y="76248"/>
                  </a:lnTo>
                  <a:lnTo>
                    <a:pt x="1571678" y="81923"/>
                  </a:lnTo>
                  <a:lnTo>
                    <a:pt x="1511714" y="87777"/>
                  </a:lnTo>
                  <a:lnTo>
                    <a:pt x="1452641" y="93808"/>
                  </a:lnTo>
                  <a:lnTo>
                    <a:pt x="1394474" y="100012"/>
                  </a:lnTo>
                  <a:lnTo>
                    <a:pt x="1337231" y="106387"/>
                  </a:lnTo>
                  <a:lnTo>
                    <a:pt x="1280930" y="112930"/>
                  </a:lnTo>
                  <a:lnTo>
                    <a:pt x="1225589" y="119639"/>
                  </a:lnTo>
                  <a:lnTo>
                    <a:pt x="1171226" y="126512"/>
                  </a:lnTo>
                  <a:lnTo>
                    <a:pt x="1117857" y="133546"/>
                  </a:lnTo>
                  <a:lnTo>
                    <a:pt x="1065500" y="140737"/>
                  </a:lnTo>
                  <a:lnTo>
                    <a:pt x="1014174" y="148085"/>
                  </a:lnTo>
                  <a:lnTo>
                    <a:pt x="963895" y="155585"/>
                  </a:lnTo>
                  <a:lnTo>
                    <a:pt x="914681" y="163236"/>
                  </a:lnTo>
                  <a:lnTo>
                    <a:pt x="866551" y="171035"/>
                  </a:lnTo>
                  <a:lnTo>
                    <a:pt x="819520" y="178979"/>
                  </a:lnTo>
                  <a:lnTo>
                    <a:pt x="773608" y="187066"/>
                  </a:lnTo>
                  <a:lnTo>
                    <a:pt x="728831" y="195294"/>
                  </a:lnTo>
                  <a:lnTo>
                    <a:pt x="685207" y="203658"/>
                  </a:lnTo>
                  <a:lnTo>
                    <a:pt x="642754" y="212158"/>
                  </a:lnTo>
                  <a:lnTo>
                    <a:pt x="601490" y="220791"/>
                  </a:lnTo>
                  <a:lnTo>
                    <a:pt x="561431" y="229553"/>
                  </a:lnTo>
                  <a:lnTo>
                    <a:pt x="522596" y="238443"/>
                  </a:lnTo>
                  <a:lnTo>
                    <a:pt x="485002" y="247457"/>
                  </a:lnTo>
                  <a:lnTo>
                    <a:pt x="413609" y="265850"/>
                  </a:lnTo>
                  <a:lnTo>
                    <a:pt x="347391" y="284711"/>
                  </a:lnTo>
                  <a:lnTo>
                    <a:pt x="286489" y="304020"/>
                  </a:lnTo>
                  <a:lnTo>
                    <a:pt x="231045" y="323755"/>
                  </a:lnTo>
                  <a:lnTo>
                    <a:pt x="181199" y="343898"/>
                  </a:lnTo>
                  <a:lnTo>
                    <a:pt x="137091" y="364426"/>
                  </a:lnTo>
                  <a:lnTo>
                    <a:pt x="98864" y="385319"/>
                  </a:lnTo>
                  <a:lnTo>
                    <a:pt x="66656" y="406558"/>
                  </a:lnTo>
                  <a:lnTo>
                    <a:pt x="29942" y="439016"/>
                  </a:lnTo>
                  <a:lnTo>
                    <a:pt x="7564" y="472135"/>
                  </a:lnTo>
                  <a:lnTo>
                    <a:pt x="0" y="505844"/>
                  </a:lnTo>
                  <a:lnTo>
                    <a:pt x="846" y="517141"/>
                  </a:lnTo>
                  <a:lnTo>
                    <a:pt x="20866" y="561702"/>
                  </a:lnTo>
                  <a:lnTo>
                    <a:pt x="52854" y="594388"/>
                  </a:lnTo>
                  <a:lnTo>
                    <a:pt x="98864" y="626368"/>
                  </a:lnTo>
                  <a:lnTo>
                    <a:pt x="137091" y="647262"/>
                  </a:lnTo>
                  <a:lnTo>
                    <a:pt x="181199" y="667790"/>
                  </a:lnTo>
                  <a:lnTo>
                    <a:pt x="231045" y="687932"/>
                  </a:lnTo>
                  <a:lnTo>
                    <a:pt x="286489" y="707668"/>
                  </a:lnTo>
                  <a:lnTo>
                    <a:pt x="347391" y="726977"/>
                  </a:lnTo>
                  <a:lnTo>
                    <a:pt x="413609" y="745838"/>
                  </a:lnTo>
                  <a:lnTo>
                    <a:pt x="485002" y="764231"/>
                  </a:lnTo>
                  <a:lnTo>
                    <a:pt x="522596" y="773245"/>
                  </a:lnTo>
                  <a:lnTo>
                    <a:pt x="561431" y="782135"/>
                  </a:lnTo>
                  <a:lnTo>
                    <a:pt x="601490" y="790897"/>
                  </a:lnTo>
                  <a:lnTo>
                    <a:pt x="642754" y="799529"/>
                  </a:lnTo>
                  <a:lnTo>
                    <a:pt x="685207" y="808029"/>
                  </a:lnTo>
                  <a:lnTo>
                    <a:pt x="728831" y="816394"/>
                  </a:lnTo>
                  <a:lnTo>
                    <a:pt x="773608" y="824621"/>
                  </a:lnTo>
                  <a:lnTo>
                    <a:pt x="819520" y="832708"/>
                  </a:lnTo>
                  <a:lnTo>
                    <a:pt x="866551" y="840653"/>
                  </a:lnTo>
                  <a:lnTo>
                    <a:pt x="914681" y="848451"/>
                  </a:lnTo>
                  <a:lnTo>
                    <a:pt x="963895" y="856102"/>
                  </a:lnTo>
                  <a:lnTo>
                    <a:pt x="1014174" y="863603"/>
                  </a:lnTo>
                  <a:lnTo>
                    <a:pt x="1065500" y="870950"/>
                  </a:lnTo>
                  <a:lnTo>
                    <a:pt x="1117857" y="878142"/>
                  </a:lnTo>
                  <a:lnTo>
                    <a:pt x="1171226" y="885175"/>
                  </a:lnTo>
                  <a:lnTo>
                    <a:pt x="1225589" y="892048"/>
                  </a:lnTo>
                  <a:lnTo>
                    <a:pt x="1280930" y="898758"/>
                  </a:lnTo>
                  <a:lnTo>
                    <a:pt x="1337231" y="905301"/>
                  </a:lnTo>
                  <a:lnTo>
                    <a:pt x="1394474" y="911676"/>
                  </a:lnTo>
                  <a:lnTo>
                    <a:pt x="1452641" y="917880"/>
                  </a:lnTo>
                  <a:lnTo>
                    <a:pt x="1511714" y="923910"/>
                  </a:lnTo>
                  <a:lnTo>
                    <a:pt x="1571678" y="929764"/>
                  </a:lnTo>
                  <a:lnTo>
                    <a:pt x="1632512" y="935439"/>
                  </a:lnTo>
                  <a:lnTo>
                    <a:pt x="1694201" y="940933"/>
                  </a:lnTo>
                  <a:lnTo>
                    <a:pt x="1820071" y="951367"/>
                  </a:lnTo>
                  <a:lnTo>
                    <a:pt x="1949146" y="961044"/>
                  </a:lnTo>
                  <a:lnTo>
                    <a:pt x="2081285" y="969944"/>
                  </a:lnTo>
                  <a:lnTo>
                    <a:pt x="2216347" y="978046"/>
                  </a:lnTo>
                  <a:lnTo>
                    <a:pt x="2354193" y="985331"/>
                  </a:lnTo>
                  <a:lnTo>
                    <a:pt x="2494680" y="991777"/>
                  </a:lnTo>
                  <a:lnTo>
                    <a:pt x="2637669" y="997363"/>
                  </a:lnTo>
                  <a:lnTo>
                    <a:pt x="2783018" y="1002070"/>
                  </a:lnTo>
                  <a:lnTo>
                    <a:pt x="2930587" y="1005877"/>
                  </a:lnTo>
                  <a:lnTo>
                    <a:pt x="3080235" y="1008762"/>
                  </a:lnTo>
                  <a:lnTo>
                    <a:pt x="3231822" y="1010706"/>
                  </a:lnTo>
                  <a:lnTo>
                    <a:pt x="3385206" y="1011688"/>
                  </a:lnTo>
                  <a:lnTo>
                    <a:pt x="3539849" y="1011688"/>
                  </a:lnTo>
                  <a:lnTo>
                    <a:pt x="3693233" y="1010706"/>
                  </a:lnTo>
                  <a:lnTo>
                    <a:pt x="3844820" y="1008762"/>
                  </a:lnTo>
                  <a:lnTo>
                    <a:pt x="3994468" y="1005877"/>
                  </a:lnTo>
                  <a:lnTo>
                    <a:pt x="4142037" y="1002070"/>
                  </a:lnTo>
                  <a:lnTo>
                    <a:pt x="4287386" y="997363"/>
                  </a:lnTo>
                  <a:lnTo>
                    <a:pt x="4430375" y="991777"/>
                  </a:lnTo>
                  <a:lnTo>
                    <a:pt x="4570862" y="985331"/>
                  </a:lnTo>
                  <a:lnTo>
                    <a:pt x="4708708" y="978046"/>
                  </a:lnTo>
                  <a:lnTo>
                    <a:pt x="4843770" y="969944"/>
                  </a:lnTo>
                  <a:lnTo>
                    <a:pt x="4975909" y="961044"/>
                  </a:lnTo>
                  <a:lnTo>
                    <a:pt x="5104984" y="951367"/>
                  </a:lnTo>
                  <a:lnTo>
                    <a:pt x="5230854" y="940933"/>
                  </a:lnTo>
                  <a:lnTo>
                    <a:pt x="5292543" y="935439"/>
                  </a:lnTo>
                  <a:lnTo>
                    <a:pt x="5353377" y="929764"/>
                  </a:lnTo>
                  <a:lnTo>
                    <a:pt x="5413341" y="923910"/>
                  </a:lnTo>
                  <a:lnTo>
                    <a:pt x="5472414" y="917880"/>
                  </a:lnTo>
                  <a:lnTo>
                    <a:pt x="5530581" y="911676"/>
                  </a:lnTo>
                  <a:lnTo>
                    <a:pt x="5587824" y="905301"/>
                  </a:lnTo>
                  <a:lnTo>
                    <a:pt x="5644125" y="898758"/>
                  </a:lnTo>
                  <a:lnTo>
                    <a:pt x="5699466" y="892048"/>
                  </a:lnTo>
                  <a:lnTo>
                    <a:pt x="5753829" y="885175"/>
                  </a:lnTo>
                  <a:lnTo>
                    <a:pt x="5807198" y="878142"/>
                  </a:lnTo>
                  <a:lnTo>
                    <a:pt x="5859555" y="870950"/>
                  </a:lnTo>
                  <a:lnTo>
                    <a:pt x="5910881" y="863603"/>
                  </a:lnTo>
                  <a:lnTo>
                    <a:pt x="5961160" y="856102"/>
                  </a:lnTo>
                  <a:lnTo>
                    <a:pt x="6010374" y="848451"/>
                  </a:lnTo>
                  <a:lnTo>
                    <a:pt x="6058504" y="840653"/>
                  </a:lnTo>
                  <a:lnTo>
                    <a:pt x="6105535" y="832708"/>
                  </a:lnTo>
                  <a:lnTo>
                    <a:pt x="6151447" y="824621"/>
                  </a:lnTo>
                  <a:lnTo>
                    <a:pt x="6196224" y="816394"/>
                  </a:lnTo>
                  <a:lnTo>
                    <a:pt x="6239848" y="808029"/>
                  </a:lnTo>
                  <a:lnTo>
                    <a:pt x="6282301" y="799529"/>
                  </a:lnTo>
                  <a:lnTo>
                    <a:pt x="6323565" y="790897"/>
                  </a:lnTo>
                  <a:lnTo>
                    <a:pt x="6363624" y="782135"/>
                  </a:lnTo>
                  <a:lnTo>
                    <a:pt x="6402459" y="773245"/>
                  </a:lnTo>
                  <a:lnTo>
                    <a:pt x="6440053" y="764231"/>
                  </a:lnTo>
                  <a:lnTo>
                    <a:pt x="6511446" y="745838"/>
                  </a:lnTo>
                  <a:lnTo>
                    <a:pt x="6577664" y="726977"/>
                  </a:lnTo>
                  <a:lnTo>
                    <a:pt x="6638566" y="707668"/>
                  </a:lnTo>
                  <a:lnTo>
                    <a:pt x="6694010" y="687932"/>
                  </a:lnTo>
                  <a:lnTo>
                    <a:pt x="6743856" y="667790"/>
                  </a:lnTo>
                  <a:lnTo>
                    <a:pt x="6787964" y="647262"/>
                  </a:lnTo>
                  <a:lnTo>
                    <a:pt x="6826191" y="626368"/>
                  </a:lnTo>
                  <a:lnTo>
                    <a:pt x="6858399" y="605130"/>
                  </a:lnTo>
                  <a:lnTo>
                    <a:pt x="6895113" y="572671"/>
                  </a:lnTo>
                  <a:lnTo>
                    <a:pt x="6917491" y="539553"/>
                  </a:lnTo>
                  <a:lnTo>
                    <a:pt x="6925056" y="505844"/>
                  </a:lnTo>
                  <a:lnTo>
                    <a:pt x="6924209" y="494546"/>
                  </a:lnTo>
                  <a:lnTo>
                    <a:pt x="6904189" y="449986"/>
                  </a:lnTo>
                  <a:lnTo>
                    <a:pt x="6872201" y="417300"/>
                  </a:lnTo>
                  <a:lnTo>
                    <a:pt x="6826191" y="385319"/>
                  </a:lnTo>
                  <a:lnTo>
                    <a:pt x="6787964" y="364426"/>
                  </a:lnTo>
                  <a:lnTo>
                    <a:pt x="6743856" y="343898"/>
                  </a:lnTo>
                  <a:lnTo>
                    <a:pt x="6694010" y="323755"/>
                  </a:lnTo>
                  <a:lnTo>
                    <a:pt x="6638566" y="304020"/>
                  </a:lnTo>
                  <a:lnTo>
                    <a:pt x="6577664" y="284711"/>
                  </a:lnTo>
                  <a:lnTo>
                    <a:pt x="6511446" y="265850"/>
                  </a:lnTo>
                  <a:lnTo>
                    <a:pt x="6440053" y="247457"/>
                  </a:lnTo>
                  <a:lnTo>
                    <a:pt x="6402459" y="238443"/>
                  </a:lnTo>
                  <a:lnTo>
                    <a:pt x="6363624" y="229553"/>
                  </a:lnTo>
                  <a:lnTo>
                    <a:pt x="6323565" y="220791"/>
                  </a:lnTo>
                  <a:lnTo>
                    <a:pt x="6282301" y="212158"/>
                  </a:lnTo>
                  <a:lnTo>
                    <a:pt x="6239848" y="203658"/>
                  </a:lnTo>
                  <a:lnTo>
                    <a:pt x="6196224" y="195294"/>
                  </a:lnTo>
                  <a:lnTo>
                    <a:pt x="6151447" y="187066"/>
                  </a:lnTo>
                  <a:lnTo>
                    <a:pt x="6105535" y="178979"/>
                  </a:lnTo>
                  <a:lnTo>
                    <a:pt x="6058504" y="171035"/>
                  </a:lnTo>
                  <a:lnTo>
                    <a:pt x="6010374" y="163236"/>
                  </a:lnTo>
                  <a:lnTo>
                    <a:pt x="5961160" y="155585"/>
                  </a:lnTo>
                  <a:lnTo>
                    <a:pt x="5910881" y="148085"/>
                  </a:lnTo>
                  <a:lnTo>
                    <a:pt x="5859555" y="140737"/>
                  </a:lnTo>
                  <a:lnTo>
                    <a:pt x="5807198" y="133546"/>
                  </a:lnTo>
                  <a:lnTo>
                    <a:pt x="5753829" y="126512"/>
                  </a:lnTo>
                  <a:lnTo>
                    <a:pt x="5699466" y="119639"/>
                  </a:lnTo>
                  <a:lnTo>
                    <a:pt x="5644125" y="112930"/>
                  </a:lnTo>
                  <a:lnTo>
                    <a:pt x="5587824" y="106387"/>
                  </a:lnTo>
                  <a:lnTo>
                    <a:pt x="5530581" y="100012"/>
                  </a:lnTo>
                  <a:lnTo>
                    <a:pt x="5472414" y="93808"/>
                  </a:lnTo>
                  <a:lnTo>
                    <a:pt x="5413341" y="87777"/>
                  </a:lnTo>
                  <a:lnTo>
                    <a:pt x="5353377" y="81923"/>
                  </a:lnTo>
                  <a:lnTo>
                    <a:pt x="5292543" y="76248"/>
                  </a:lnTo>
                  <a:lnTo>
                    <a:pt x="5230854" y="70754"/>
                  </a:lnTo>
                  <a:lnTo>
                    <a:pt x="5104984" y="60321"/>
                  </a:lnTo>
                  <a:lnTo>
                    <a:pt x="4975909" y="50644"/>
                  </a:lnTo>
                  <a:lnTo>
                    <a:pt x="4843770" y="41744"/>
                  </a:lnTo>
                  <a:lnTo>
                    <a:pt x="4708708" y="33641"/>
                  </a:lnTo>
                  <a:lnTo>
                    <a:pt x="4570862" y="26357"/>
                  </a:lnTo>
                  <a:lnTo>
                    <a:pt x="4430375" y="19911"/>
                  </a:lnTo>
                  <a:lnTo>
                    <a:pt x="4287386" y="14324"/>
                  </a:lnTo>
                  <a:lnTo>
                    <a:pt x="4142037" y="9617"/>
                  </a:lnTo>
                  <a:lnTo>
                    <a:pt x="3994468" y="5811"/>
                  </a:lnTo>
                  <a:lnTo>
                    <a:pt x="3844820" y="2925"/>
                  </a:lnTo>
                  <a:lnTo>
                    <a:pt x="3693233" y="981"/>
                  </a:lnTo>
                  <a:lnTo>
                    <a:pt x="3539849" y="0"/>
                  </a:lnTo>
                  <a:close/>
                </a:path>
              </a:pathLst>
            </a:custGeom>
            <a:solidFill>
              <a:srgbClr val="FF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5618" y="3345941"/>
              <a:ext cx="6925309" cy="1012190"/>
            </a:xfrm>
            <a:custGeom>
              <a:avLst/>
              <a:gdLst/>
              <a:ahLst/>
              <a:cxnLst/>
              <a:rect l="l" t="t" r="r" b="b"/>
              <a:pathLst>
                <a:path w="6925309" h="1012189">
                  <a:moveTo>
                    <a:pt x="0" y="505968"/>
                  </a:moveTo>
                  <a:lnTo>
                    <a:pt x="13401" y="461150"/>
                  </a:lnTo>
                  <a:lnTo>
                    <a:pt x="40610" y="428244"/>
                  </a:lnTo>
                  <a:lnTo>
                    <a:pt x="81999" y="396020"/>
                  </a:lnTo>
                  <a:lnTo>
                    <a:pt x="117234" y="374952"/>
                  </a:lnTo>
                  <a:lnTo>
                    <a:pt x="158419" y="354239"/>
                  </a:lnTo>
                  <a:lnTo>
                    <a:pt x="205413" y="333901"/>
                  </a:lnTo>
                  <a:lnTo>
                    <a:pt x="258076" y="313959"/>
                  </a:lnTo>
                  <a:lnTo>
                    <a:pt x="316266" y="294434"/>
                  </a:lnTo>
                  <a:lnTo>
                    <a:pt x="379844" y="275347"/>
                  </a:lnTo>
                  <a:lnTo>
                    <a:pt x="448667" y="256717"/>
                  </a:lnTo>
                  <a:lnTo>
                    <a:pt x="522596" y="238566"/>
                  </a:lnTo>
                  <a:lnTo>
                    <a:pt x="561431" y="229677"/>
                  </a:lnTo>
                  <a:lnTo>
                    <a:pt x="601490" y="220914"/>
                  </a:lnTo>
                  <a:lnTo>
                    <a:pt x="642754" y="212282"/>
                  </a:lnTo>
                  <a:lnTo>
                    <a:pt x="685207" y="203782"/>
                  </a:lnTo>
                  <a:lnTo>
                    <a:pt x="728831" y="195417"/>
                  </a:lnTo>
                  <a:lnTo>
                    <a:pt x="773608" y="187190"/>
                  </a:lnTo>
                  <a:lnTo>
                    <a:pt x="819520" y="179103"/>
                  </a:lnTo>
                  <a:lnTo>
                    <a:pt x="866551" y="171159"/>
                  </a:lnTo>
                  <a:lnTo>
                    <a:pt x="914681" y="163360"/>
                  </a:lnTo>
                  <a:lnTo>
                    <a:pt x="963895" y="155709"/>
                  </a:lnTo>
                  <a:lnTo>
                    <a:pt x="1014174" y="148209"/>
                  </a:lnTo>
                  <a:lnTo>
                    <a:pt x="1065500" y="140861"/>
                  </a:lnTo>
                  <a:lnTo>
                    <a:pt x="1117857" y="133669"/>
                  </a:lnTo>
                  <a:lnTo>
                    <a:pt x="1171226" y="126636"/>
                  </a:lnTo>
                  <a:lnTo>
                    <a:pt x="1225589" y="119763"/>
                  </a:lnTo>
                  <a:lnTo>
                    <a:pt x="1280930" y="113054"/>
                  </a:lnTo>
                  <a:lnTo>
                    <a:pt x="1337231" y="106510"/>
                  </a:lnTo>
                  <a:lnTo>
                    <a:pt x="1394474" y="100135"/>
                  </a:lnTo>
                  <a:lnTo>
                    <a:pt x="1452641" y="93931"/>
                  </a:lnTo>
                  <a:lnTo>
                    <a:pt x="1511714" y="87901"/>
                  </a:lnTo>
                  <a:lnTo>
                    <a:pt x="1571678" y="82047"/>
                  </a:lnTo>
                  <a:lnTo>
                    <a:pt x="1632512" y="76372"/>
                  </a:lnTo>
                  <a:lnTo>
                    <a:pt x="1694201" y="70878"/>
                  </a:lnTo>
                  <a:lnTo>
                    <a:pt x="1756727" y="65568"/>
                  </a:lnTo>
                  <a:lnTo>
                    <a:pt x="1820071" y="60445"/>
                  </a:lnTo>
                  <a:lnTo>
                    <a:pt x="1884216" y="55510"/>
                  </a:lnTo>
                  <a:lnTo>
                    <a:pt x="1949146" y="50768"/>
                  </a:lnTo>
                  <a:lnTo>
                    <a:pt x="2014841" y="46219"/>
                  </a:lnTo>
                  <a:lnTo>
                    <a:pt x="2081285" y="41868"/>
                  </a:lnTo>
                  <a:lnTo>
                    <a:pt x="2148459" y="37715"/>
                  </a:lnTo>
                  <a:lnTo>
                    <a:pt x="2216347" y="33765"/>
                  </a:lnTo>
                  <a:lnTo>
                    <a:pt x="2284931" y="30019"/>
                  </a:lnTo>
                  <a:lnTo>
                    <a:pt x="2354193" y="26480"/>
                  </a:lnTo>
                  <a:lnTo>
                    <a:pt x="2424115" y="23151"/>
                  </a:lnTo>
                  <a:lnTo>
                    <a:pt x="2494680" y="20035"/>
                  </a:lnTo>
                  <a:lnTo>
                    <a:pt x="2565871" y="17133"/>
                  </a:lnTo>
                  <a:lnTo>
                    <a:pt x="2637669" y="14448"/>
                  </a:lnTo>
                  <a:lnTo>
                    <a:pt x="2710057" y="11983"/>
                  </a:lnTo>
                  <a:lnTo>
                    <a:pt x="2783018" y="9741"/>
                  </a:lnTo>
                  <a:lnTo>
                    <a:pt x="2856534" y="7724"/>
                  </a:lnTo>
                  <a:lnTo>
                    <a:pt x="2930587" y="5935"/>
                  </a:lnTo>
                  <a:lnTo>
                    <a:pt x="3005160" y="4375"/>
                  </a:lnTo>
                  <a:lnTo>
                    <a:pt x="3080235" y="3049"/>
                  </a:lnTo>
                  <a:lnTo>
                    <a:pt x="3155795" y="1958"/>
                  </a:lnTo>
                  <a:lnTo>
                    <a:pt x="3231822" y="1105"/>
                  </a:lnTo>
                  <a:lnTo>
                    <a:pt x="3308298" y="493"/>
                  </a:lnTo>
                  <a:lnTo>
                    <a:pt x="3385206" y="123"/>
                  </a:lnTo>
                  <a:lnTo>
                    <a:pt x="3462528" y="0"/>
                  </a:lnTo>
                  <a:lnTo>
                    <a:pt x="3539849" y="123"/>
                  </a:lnTo>
                  <a:lnTo>
                    <a:pt x="3616757" y="493"/>
                  </a:lnTo>
                  <a:lnTo>
                    <a:pt x="3693233" y="1105"/>
                  </a:lnTo>
                  <a:lnTo>
                    <a:pt x="3769260" y="1958"/>
                  </a:lnTo>
                  <a:lnTo>
                    <a:pt x="3844820" y="3049"/>
                  </a:lnTo>
                  <a:lnTo>
                    <a:pt x="3919895" y="4375"/>
                  </a:lnTo>
                  <a:lnTo>
                    <a:pt x="3994468" y="5935"/>
                  </a:lnTo>
                  <a:lnTo>
                    <a:pt x="4068521" y="7724"/>
                  </a:lnTo>
                  <a:lnTo>
                    <a:pt x="4142037" y="9741"/>
                  </a:lnTo>
                  <a:lnTo>
                    <a:pt x="4214998" y="11983"/>
                  </a:lnTo>
                  <a:lnTo>
                    <a:pt x="4287386" y="14448"/>
                  </a:lnTo>
                  <a:lnTo>
                    <a:pt x="4359184" y="17133"/>
                  </a:lnTo>
                  <a:lnTo>
                    <a:pt x="4430375" y="20035"/>
                  </a:lnTo>
                  <a:lnTo>
                    <a:pt x="4500940" y="23151"/>
                  </a:lnTo>
                  <a:lnTo>
                    <a:pt x="4570862" y="26480"/>
                  </a:lnTo>
                  <a:lnTo>
                    <a:pt x="4640124" y="30019"/>
                  </a:lnTo>
                  <a:lnTo>
                    <a:pt x="4708708" y="33765"/>
                  </a:lnTo>
                  <a:lnTo>
                    <a:pt x="4776596" y="37715"/>
                  </a:lnTo>
                  <a:lnTo>
                    <a:pt x="4843770" y="41868"/>
                  </a:lnTo>
                  <a:lnTo>
                    <a:pt x="4910214" y="46219"/>
                  </a:lnTo>
                  <a:lnTo>
                    <a:pt x="4975909" y="50768"/>
                  </a:lnTo>
                  <a:lnTo>
                    <a:pt x="5040839" y="55510"/>
                  </a:lnTo>
                  <a:lnTo>
                    <a:pt x="5104984" y="60445"/>
                  </a:lnTo>
                  <a:lnTo>
                    <a:pt x="5168328" y="65568"/>
                  </a:lnTo>
                  <a:lnTo>
                    <a:pt x="5230854" y="70878"/>
                  </a:lnTo>
                  <a:lnTo>
                    <a:pt x="5292543" y="76372"/>
                  </a:lnTo>
                  <a:lnTo>
                    <a:pt x="5353377" y="82047"/>
                  </a:lnTo>
                  <a:lnTo>
                    <a:pt x="5413341" y="87901"/>
                  </a:lnTo>
                  <a:lnTo>
                    <a:pt x="5472414" y="93931"/>
                  </a:lnTo>
                  <a:lnTo>
                    <a:pt x="5530581" y="100135"/>
                  </a:lnTo>
                  <a:lnTo>
                    <a:pt x="5587824" y="106510"/>
                  </a:lnTo>
                  <a:lnTo>
                    <a:pt x="5644125" y="113054"/>
                  </a:lnTo>
                  <a:lnTo>
                    <a:pt x="5699466" y="119763"/>
                  </a:lnTo>
                  <a:lnTo>
                    <a:pt x="5753829" y="126636"/>
                  </a:lnTo>
                  <a:lnTo>
                    <a:pt x="5807198" y="133669"/>
                  </a:lnTo>
                  <a:lnTo>
                    <a:pt x="5859555" y="140861"/>
                  </a:lnTo>
                  <a:lnTo>
                    <a:pt x="5910881" y="148209"/>
                  </a:lnTo>
                  <a:lnTo>
                    <a:pt x="5961160" y="155709"/>
                  </a:lnTo>
                  <a:lnTo>
                    <a:pt x="6010374" y="163360"/>
                  </a:lnTo>
                  <a:lnTo>
                    <a:pt x="6058504" y="171159"/>
                  </a:lnTo>
                  <a:lnTo>
                    <a:pt x="6105535" y="179103"/>
                  </a:lnTo>
                  <a:lnTo>
                    <a:pt x="6151447" y="187190"/>
                  </a:lnTo>
                  <a:lnTo>
                    <a:pt x="6196224" y="195417"/>
                  </a:lnTo>
                  <a:lnTo>
                    <a:pt x="6239848" y="203782"/>
                  </a:lnTo>
                  <a:lnTo>
                    <a:pt x="6282301" y="212282"/>
                  </a:lnTo>
                  <a:lnTo>
                    <a:pt x="6323565" y="220914"/>
                  </a:lnTo>
                  <a:lnTo>
                    <a:pt x="6363624" y="229677"/>
                  </a:lnTo>
                  <a:lnTo>
                    <a:pt x="6402459" y="238566"/>
                  </a:lnTo>
                  <a:lnTo>
                    <a:pt x="6440053" y="247581"/>
                  </a:lnTo>
                  <a:lnTo>
                    <a:pt x="6511446" y="265974"/>
                  </a:lnTo>
                  <a:lnTo>
                    <a:pt x="6577664" y="284835"/>
                  </a:lnTo>
                  <a:lnTo>
                    <a:pt x="6638566" y="304143"/>
                  </a:lnTo>
                  <a:lnTo>
                    <a:pt x="6694010" y="323879"/>
                  </a:lnTo>
                  <a:lnTo>
                    <a:pt x="6743856" y="344021"/>
                  </a:lnTo>
                  <a:lnTo>
                    <a:pt x="6787964" y="364550"/>
                  </a:lnTo>
                  <a:lnTo>
                    <a:pt x="6826191" y="385443"/>
                  </a:lnTo>
                  <a:lnTo>
                    <a:pt x="6858399" y="406681"/>
                  </a:lnTo>
                  <a:lnTo>
                    <a:pt x="6895113" y="439140"/>
                  </a:lnTo>
                  <a:lnTo>
                    <a:pt x="6917491" y="472258"/>
                  </a:lnTo>
                  <a:lnTo>
                    <a:pt x="6925056" y="505968"/>
                  </a:lnTo>
                  <a:lnTo>
                    <a:pt x="6924209" y="517265"/>
                  </a:lnTo>
                  <a:lnTo>
                    <a:pt x="6904189" y="561825"/>
                  </a:lnTo>
                  <a:lnTo>
                    <a:pt x="6872201" y="594512"/>
                  </a:lnTo>
                  <a:lnTo>
                    <a:pt x="6826191" y="626492"/>
                  </a:lnTo>
                  <a:lnTo>
                    <a:pt x="6787964" y="647385"/>
                  </a:lnTo>
                  <a:lnTo>
                    <a:pt x="6743856" y="667914"/>
                  </a:lnTo>
                  <a:lnTo>
                    <a:pt x="6694010" y="688056"/>
                  </a:lnTo>
                  <a:lnTo>
                    <a:pt x="6638566" y="707792"/>
                  </a:lnTo>
                  <a:lnTo>
                    <a:pt x="6577664" y="727100"/>
                  </a:lnTo>
                  <a:lnTo>
                    <a:pt x="6511446" y="745961"/>
                  </a:lnTo>
                  <a:lnTo>
                    <a:pt x="6440053" y="764354"/>
                  </a:lnTo>
                  <a:lnTo>
                    <a:pt x="6402459" y="773369"/>
                  </a:lnTo>
                  <a:lnTo>
                    <a:pt x="6363624" y="782258"/>
                  </a:lnTo>
                  <a:lnTo>
                    <a:pt x="6323565" y="791021"/>
                  </a:lnTo>
                  <a:lnTo>
                    <a:pt x="6282301" y="799653"/>
                  </a:lnTo>
                  <a:lnTo>
                    <a:pt x="6239848" y="808153"/>
                  </a:lnTo>
                  <a:lnTo>
                    <a:pt x="6196224" y="816518"/>
                  </a:lnTo>
                  <a:lnTo>
                    <a:pt x="6151447" y="824745"/>
                  </a:lnTo>
                  <a:lnTo>
                    <a:pt x="6105535" y="832832"/>
                  </a:lnTo>
                  <a:lnTo>
                    <a:pt x="6058504" y="840776"/>
                  </a:lnTo>
                  <a:lnTo>
                    <a:pt x="6010374" y="848575"/>
                  </a:lnTo>
                  <a:lnTo>
                    <a:pt x="5961160" y="856226"/>
                  </a:lnTo>
                  <a:lnTo>
                    <a:pt x="5910881" y="863727"/>
                  </a:lnTo>
                  <a:lnTo>
                    <a:pt x="5859555" y="871074"/>
                  </a:lnTo>
                  <a:lnTo>
                    <a:pt x="5807198" y="878266"/>
                  </a:lnTo>
                  <a:lnTo>
                    <a:pt x="5753829" y="885299"/>
                  </a:lnTo>
                  <a:lnTo>
                    <a:pt x="5699466" y="892172"/>
                  </a:lnTo>
                  <a:lnTo>
                    <a:pt x="5644125" y="898881"/>
                  </a:lnTo>
                  <a:lnTo>
                    <a:pt x="5587824" y="905425"/>
                  </a:lnTo>
                  <a:lnTo>
                    <a:pt x="5530581" y="911800"/>
                  </a:lnTo>
                  <a:lnTo>
                    <a:pt x="5472414" y="918004"/>
                  </a:lnTo>
                  <a:lnTo>
                    <a:pt x="5413341" y="924034"/>
                  </a:lnTo>
                  <a:lnTo>
                    <a:pt x="5353377" y="929888"/>
                  </a:lnTo>
                  <a:lnTo>
                    <a:pt x="5292543" y="935563"/>
                  </a:lnTo>
                  <a:lnTo>
                    <a:pt x="5230854" y="941057"/>
                  </a:lnTo>
                  <a:lnTo>
                    <a:pt x="5168328" y="946367"/>
                  </a:lnTo>
                  <a:lnTo>
                    <a:pt x="5104984" y="951490"/>
                  </a:lnTo>
                  <a:lnTo>
                    <a:pt x="5040839" y="956425"/>
                  </a:lnTo>
                  <a:lnTo>
                    <a:pt x="4975909" y="961167"/>
                  </a:lnTo>
                  <a:lnTo>
                    <a:pt x="4910214" y="965716"/>
                  </a:lnTo>
                  <a:lnTo>
                    <a:pt x="4843770" y="970067"/>
                  </a:lnTo>
                  <a:lnTo>
                    <a:pt x="4776596" y="974220"/>
                  </a:lnTo>
                  <a:lnTo>
                    <a:pt x="4708708" y="978170"/>
                  </a:lnTo>
                  <a:lnTo>
                    <a:pt x="4640124" y="981916"/>
                  </a:lnTo>
                  <a:lnTo>
                    <a:pt x="4570862" y="985455"/>
                  </a:lnTo>
                  <a:lnTo>
                    <a:pt x="4500940" y="988784"/>
                  </a:lnTo>
                  <a:lnTo>
                    <a:pt x="4430375" y="991900"/>
                  </a:lnTo>
                  <a:lnTo>
                    <a:pt x="4359184" y="994802"/>
                  </a:lnTo>
                  <a:lnTo>
                    <a:pt x="4287386" y="997487"/>
                  </a:lnTo>
                  <a:lnTo>
                    <a:pt x="4214998" y="999952"/>
                  </a:lnTo>
                  <a:lnTo>
                    <a:pt x="4142037" y="1002194"/>
                  </a:lnTo>
                  <a:lnTo>
                    <a:pt x="4068521" y="1004211"/>
                  </a:lnTo>
                  <a:lnTo>
                    <a:pt x="3994468" y="1006000"/>
                  </a:lnTo>
                  <a:lnTo>
                    <a:pt x="3919895" y="1007560"/>
                  </a:lnTo>
                  <a:lnTo>
                    <a:pt x="3844820" y="1008886"/>
                  </a:lnTo>
                  <a:lnTo>
                    <a:pt x="3769260" y="1009977"/>
                  </a:lnTo>
                  <a:lnTo>
                    <a:pt x="3693233" y="1010830"/>
                  </a:lnTo>
                  <a:lnTo>
                    <a:pt x="3616757" y="1011442"/>
                  </a:lnTo>
                  <a:lnTo>
                    <a:pt x="3539849" y="1011812"/>
                  </a:lnTo>
                  <a:lnTo>
                    <a:pt x="3462528" y="1011936"/>
                  </a:lnTo>
                  <a:lnTo>
                    <a:pt x="3385206" y="1011812"/>
                  </a:lnTo>
                  <a:lnTo>
                    <a:pt x="3308298" y="1011442"/>
                  </a:lnTo>
                  <a:lnTo>
                    <a:pt x="3231822" y="1010830"/>
                  </a:lnTo>
                  <a:lnTo>
                    <a:pt x="3155795" y="1009977"/>
                  </a:lnTo>
                  <a:lnTo>
                    <a:pt x="3080235" y="1008886"/>
                  </a:lnTo>
                  <a:lnTo>
                    <a:pt x="3005160" y="1007560"/>
                  </a:lnTo>
                  <a:lnTo>
                    <a:pt x="2930587" y="1006000"/>
                  </a:lnTo>
                  <a:lnTo>
                    <a:pt x="2856534" y="1004211"/>
                  </a:lnTo>
                  <a:lnTo>
                    <a:pt x="2783018" y="1002194"/>
                  </a:lnTo>
                  <a:lnTo>
                    <a:pt x="2710057" y="999952"/>
                  </a:lnTo>
                  <a:lnTo>
                    <a:pt x="2637669" y="997487"/>
                  </a:lnTo>
                  <a:lnTo>
                    <a:pt x="2565871" y="994802"/>
                  </a:lnTo>
                  <a:lnTo>
                    <a:pt x="2494680" y="991900"/>
                  </a:lnTo>
                  <a:lnTo>
                    <a:pt x="2424115" y="988784"/>
                  </a:lnTo>
                  <a:lnTo>
                    <a:pt x="2354193" y="985455"/>
                  </a:lnTo>
                  <a:lnTo>
                    <a:pt x="2284931" y="981916"/>
                  </a:lnTo>
                  <a:lnTo>
                    <a:pt x="2216347" y="978170"/>
                  </a:lnTo>
                  <a:lnTo>
                    <a:pt x="2148459" y="974220"/>
                  </a:lnTo>
                  <a:lnTo>
                    <a:pt x="2081285" y="970067"/>
                  </a:lnTo>
                  <a:lnTo>
                    <a:pt x="2014841" y="965716"/>
                  </a:lnTo>
                  <a:lnTo>
                    <a:pt x="1949146" y="961167"/>
                  </a:lnTo>
                  <a:lnTo>
                    <a:pt x="1884216" y="956425"/>
                  </a:lnTo>
                  <a:lnTo>
                    <a:pt x="1820071" y="951490"/>
                  </a:lnTo>
                  <a:lnTo>
                    <a:pt x="1756727" y="946367"/>
                  </a:lnTo>
                  <a:lnTo>
                    <a:pt x="1694201" y="941057"/>
                  </a:lnTo>
                  <a:lnTo>
                    <a:pt x="1632512" y="935563"/>
                  </a:lnTo>
                  <a:lnTo>
                    <a:pt x="1571678" y="929888"/>
                  </a:lnTo>
                  <a:lnTo>
                    <a:pt x="1511714" y="924034"/>
                  </a:lnTo>
                  <a:lnTo>
                    <a:pt x="1452641" y="918004"/>
                  </a:lnTo>
                  <a:lnTo>
                    <a:pt x="1394474" y="911800"/>
                  </a:lnTo>
                  <a:lnTo>
                    <a:pt x="1337231" y="905425"/>
                  </a:lnTo>
                  <a:lnTo>
                    <a:pt x="1280930" y="898881"/>
                  </a:lnTo>
                  <a:lnTo>
                    <a:pt x="1225589" y="892172"/>
                  </a:lnTo>
                  <a:lnTo>
                    <a:pt x="1171226" y="885299"/>
                  </a:lnTo>
                  <a:lnTo>
                    <a:pt x="1117857" y="878266"/>
                  </a:lnTo>
                  <a:lnTo>
                    <a:pt x="1065500" y="871074"/>
                  </a:lnTo>
                  <a:lnTo>
                    <a:pt x="1014174" y="863727"/>
                  </a:lnTo>
                  <a:lnTo>
                    <a:pt x="963895" y="856226"/>
                  </a:lnTo>
                  <a:lnTo>
                    <a:pt x="914681" y="848575"/>
                  </a:lnTo>
                  <a:lnTo>
                    <a:pt x="866551" y="840776"/>
                  </a:lnTo>
                  <a:lnTo>
                    <a:pt x="819520" y="832832"/>
                  </a:lnTo>
                  <a:lnTo>
                    <a:pt x="773608" y="824745"/>
                  </a:lnTo>
                  <a:lnTo>
                    <a:pt x="728831" y="816518"/>
                  </a:lnTo>
                  <a:lnTo>
                    <a:pt x="685207" y="808153"/>
                  </a:lnTo>
                  <a:lnTo>
                    <a:pt x="642754" y="799653"/>
                  </a:lnTo>
                  <a:lnTo>
                    <a:pt x="601490" y="791021"/>
                  </a:lnTo>
                  <a:lnTo>
                    <a:pt x="561431" y="782258"/>
                  </a:lnTo>
                  <a:lnTo>
                    <a:pt x="522596" y="773369"/>
                  </a:lnTo>
                  <a:lnTo>
                    <a:pt x="485002" y="764354"/>
                  </a:lnTo>
                  <a:lnTo>
                    <a:pt x="413609" y="745961"/>
                  </a:lnTo>
                  <a:lnTo>
                    <a:pt x="347391" y="727100"/>
                  </a:lnTo>
                  <a:lnTo>
                    <a:pt x="286489" y="707792"/>
                  </a:lnTo>
                  <a:lnTo>
                    <a:pt x="231045" y="688056"/>
                  </a:lnTo>
                  <a:lnTo>
                    <a:pt x="181199" y="667914"/>
                  </a:lnTo>
                  <a:lnTo>
                    <a:pt x="137091" y="647385"/>
                  </a:lnTo>
                  <a:lnTo>
                    <a:pt x="98864" y="626492"/>
                  </a:lnTo>
                  <a:lnTo>
                    <a:pt x="66656" y="605254"/>
                  </a:lnTo>
                  <a:lnTo>
                    <a:pt x="29942" y="572795"/>
                  </a:lnTo>
                  <a:lnTo>
                    <a:pt x="7564" y="539677"/>
                  </a:lnTo>
                  <a:lnTo>
                    <a:pt x="0" y="505968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7572" y="2602991"/>
              <a:ext cx="0" cy="728980"/>
            </a:xfrm>
            <a:custGeom>
              <a:avLst/>
              <a:gdLst/>
              <a:ahLst/>
              <a:cxnLst/>
              <a:rect l="l" t="t" r="r" b="b"/>
              <a:pathLst>
                <a:path h="728979">
                  <a:moveTo>
                    <a:pt x="0" y="0"/>
                  </a:moveTo>
                  <a:lnTo>
                    <a:pt x="0" y="728472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4260" y="2823971"/>
              <a:ext cx="2418715" cy="981710"/>
            </a:xfrm>
            <a:custGeom>
              <a:avLst/>
              <a:gdLst/>
              <a:ahLst/>
              <a:cxnLst/>
              <a:rect l="l" t="t" r="r" b="b"/>
              <a:pathLst>
                <a:path w="2418715" h="981710">
                  <a:moveTo>
                    <a:pt x="2417064" y="0"/>
                  </a:moveTo>
                  <a:lnTo>
                    <a:pt x="2350590" y="382"/>
                  </a:lnTo>
                  <a:lnTo>
                    <a:pt x="2284560" y="1485"/>
                  </a:lnTo>
                  <a:lnTo>
                    <a:pt x="2218997" y="3300"/>
                  </a:lnTo>
                  <a:lnTo>
                    <a:pt x="2153924" y="5817"/>
                  </a:lnTo>
                  <a:lnTo>
                    <a:pt x="2089363" y="9026"/>
                  </a:lnTo>
                  <a:lnTo>
                    <a:pt x="2025338" y="12919"/>
                  </a:lnTo>
                  <a:lnTo>
                    <a:pt x="1961872" y="17486"/>
                  </a:lnTo>
                  <a:lnTo>
                    <a:pt x="1898987" y="22718"/>
                  </a:lnTo>
                  <a:lnTo>
                    <a:pt x="1836707" y="28606"/>
                  </a:lnTo>
                  <a:lnTo>
                    <a:pt x="1775054" y="35140"/>
                  </a:lnTo>
                  <a:lnTo>
                    <a:pt x="1714051" y="42310"/>
                  </a:lnTo>
                  <a:lnTo>
                    <a:pt x="1653722" y="50109"/>
                  </a:lnTo>
                  <a:lnTo>
                    <a:pt x="1594090" y="58525"/>
                  </a:lnTo>
                  <a:lnTo>
                    <a:pt x="1535176" y="67551"/>
                  </a:lnTo>
                  <a:lnTo>
                    <a:pt x="1477006" y="77176"/>
                  </a:lnTo>
                  <a:lnTo>
                    <a:pt x="1419600" y="87391"/>
                  </a:lnTo>
                  <a:lnTo>
                    <a:pt x="1362982" y="98188"/>
                  </a:lnTo>
                  <a:lnTo>
                    <a:pt x="1307176" y="109556"/>
                  </a:lnTo>
                  <a:lnTo>
                    <a:pt x="1252204" y="121487"/>
                  </a:lnTo>
                  <a:lnTo>
                    <a:pt x="1198089" y="133970"/>
                  </a:lnTo>
                  <a:lnTo>
                    <a:pt x="1144854" y="146998"/>
                  </a:lnTo>
                  <a:lnTo>
                    <a:pt x="1092523" y="160560"/>
                  </a:lnTo>
                  <a:lnTo>
                    <a:pt x="1041117" y="174647"/>
                  </a:lnTo>
                  <a:lnTo>
                    <a:pt x="990660" y="189250"/>
                  </a:lnTo>
                  <a:lnTo>
                    <a:pt x="941176" y="204359"/>
                  </a:lnTo>
                  <a:lnTo>
                    <a:pt x="892686" y="219966"/>
                  </a:lnTo>
                  <a:lnTo>
                    <a:pt x="845214" y="236060"/>
                  </a:lnTo>
                  <a:lnTo>
                    <a:pt x="798783" y="252634"/>
                  </a:lnTo>
                  <a:lnTo>
                    <a:pt x="753416" y="269676"/>
                  </a:lnTo>
                  <a:lnTo>
                    <a:pt x="709136" y="287178"/>
                  </a:lnTo>
                  <a:lnTo>
                    <a:pt x="665965" y="305131"/>
                  </a:lnTo>
                  <a:lnTo>
                    <a:pt x="623927" y="323526"/>
                  </a:lnTo>
                  <a:lnTo>
                    <a:pt x="583045" y="342352"/>
                  </a:lnTo>
                  <a:lnTo>
                    <a:pt x="543342" y="361601"/>
                  </a:lnTo>
                  <a:lnTo>
                    <a:pt x="504840" y="381263"/>
                  </a:lnTo>
                  <a:lnTo>
                    <a:pt x="467563" y="401330"/>
                  </a:lnTo>
                  <a:lnTo>
                    <a:pt x="431533" y="421791"/>
                  </a:lnTo>
                  <a:lnTo>
                    <a:pt x="396774" y="442638"/>
                  </a:lnTo>
                  <a:lnTo>
                    <a:pt x="363308" y="463860"/>
                  </a:lnTo>
                  <a:lnTo>
                    <a:pt x="331159" y="485450"/>
                  </a:lnTo>
                  <a:lnTo>
                    <a:pt x="270902" y="529692"/>
                  </a:lnTo>
                  <a:lnTo>
                    <a:pt x="216186" y="575290"/>
                  </a:lnTo>
                  <a:lnTo>
                    <a:pt x="167196" y="622169"/>
                  </a:lnTo>
                  <a:lnTo>
                    <a:pt x="124114" y="670255"/>
                  </a:lnTo>
                  <a:lnTo>
                    <a:pt x="87125" y="719472"/>
                  </a:lnTo>
                  <a:lnTo>
                    <a:pt x="56412" y="769747"/>
                  </a:lnTo>
                  <a:lnTo>
                    <a:pt x="32160" y="821005"/>
                  </a:lnTo>
                  <a:lnTo>
                    <a:pt x="14551" y="873171"/>
                  </a:lnTo>
                  <a:lnTo>
                    <a:pt x="3770" y="926172"/>
                  </a:lnTo>
                  <a:lnTo>
                    <a:pt x="0" y="979932"/>
                  </a:lnTo>
                  <a:lnTo>
                    <a:pt x="2418588" y="981455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4260" y="2823971"/>
              <a:ext cx="2417445" cy="980440"/>
            </a:xfrm>
            <a:custGeom>
              <a:avLst/>
              <a:gdLst/>
              <a:ahLst/>
              <a:cxnLst/>
              <a:rect l="l" t="t" r="r" b="b"/>
              <a:pathLst>
                <a:path w="2417445" h="980439">
                  <a:moveTo>
                    <a:pt x="0" y="979932"/>
                  </a:moveTo>
                  <a:lnTo>
                    <a:pt x="3770" y="926172"/>
                  </a:lnTo>
                  <a:lnTo>
                    <a:pt x="14551" y="873171"/>
                  </a:lnTo>
                  <a:lnTo>
                    <a:pt x="32160" y="821005"/>
                  </a:lnTo>
                  <a:lnTo>
                    <a:pt x="56412" y="769747"/>
                  </a:lnTo>
                  <a:lnTo>
                    <a:pt x="87125" y="719472"/>
                  </a:lnTo>
                  <a:lnTo>
                    <a:pt x="124114" y="670255"/>
                  </a:lnTo>
                  <a:lnTo>
                    <a:pt x="167196" y="622169"/>
                  </a:lnTo>
                  <a:lnTo>
                    <a:pt x="216186" y="575290"/>
                  </a:lnTo>
                  <a:lnTo>
                    <a:pt x="270902" y="529692"/>
                  </a:lnTo>
                  <a:lnTo>
                    <a:pt x="331159" y="485450"/>
                  </a:lnTo>
                  <a:lnTo>
                    <a:pt x="363308" y="463860"/>
                  </a:lnTo>
                  <a:lnTo>
                    <a:pt x="396774" y="442638"/>
                  </a:lnTo>
                  <a:lnTo>
                    <a:pt x="431533" y="421791"/>
                  </a:lnTo>
                  <a:lnTo>
                    <a:pt x="467563" y="401330"/>
                  </a:lnTo>
                  <a:lnTo>
                    <a:pt x="504840" y="381263"/>
                  </a:lnTo>
                  <a:lnTo>
                    <a:pt x="543342" y="361601"/>
                  </a:lnTo>
                  <a:lnTo>
                    <a:pt x="583045" y="342352"/>
                  </a:lnTo>
                  <a:lnTo>
                    <a:pt x="623927" y="323526"/>
                  </a:lnTo>
                  <a:lnTo>
                    <a:pt x="665965" y="305131"/>
                  </a:lnTo>
                  <a:lnTo>
                    <a:pt x="709136" y="287178"/>
                  </a:lnTo>
                  <a:lnTo>
                    <a:pt x="753416" y="269676"/>
                  </a:lnTo>
                  <a:lnTo>
                    <a:pt x="798783" y="252634"/>
                  </a:lnTo>
                  <a:lnTo>
                    <a:pt x="845214" y="236060"/>
                  </a:lnTo>
                  <a:lnTo>
                    <a:pt x="892686" y="219966"/>
                  </a:lnTo>
                  <a:lnTo>
                    <a:pt x="941176" y="204359"/>
                  </a:lnTo>
                  <a:lnTo>
                    <a:pt x="990660" y="189250"/>
                  </a:lnTo>
                  <a:lnTo>
                    <a:pt x="1041117" y="174647"/>
                  </a:lnTo>
                  <a:lnTo>
                    <a:pt x="1092523" y="160560"/>
                  </a:lnTo>
                  <a:lnTo>
                    <a:pt x="1144854" y="146998"/>
                  </a:lnTo>
                  <a:lnTo>
                    <a:pt x="1198089" y="133970"/>
                  </a:lnTo>
                  <a:lnTo>
                    <a:pt x="1252204" y="121487"/>
                  </a:lnTo>
                  <a:lnTo>
                    <a:pt x="1307176" y="109556"/>
                  </a:lnTo>
                  <a:lnTo>
                    <a:pt x="1362982" y="98188"/>
                  </a:lnTo>
                  <a:lnTo>
                    <a:pt x="1419600" y="87391"/>
                  </a:lnTo>
                  <a:lnTo>
                    <a:pt x="1477006" y="77176"/>
                  </a:lnTo>
                  <a:lnTo>
                    <a:pt x="1535176" y="67551"/>
                  </a:lnTo>
                  <a:lnTo>
                    <a:pt x="1594090" y="58525"/>
                  </a:lnTo>
                  <a:lnTo>
                    <a:pt x="1653722" y="50109"/>
                  </a:lnTo>
                  <a:lnTo>
                    <a:pt x="1714051" y="42310"/>
                  </a:lnTo>
                  <a:lnTo>
                    <a:pt x="1775054" y="35140"/>
                  </a:lnTo>
                  <a:lnTo>
                    <a:pt x="1836707" y="28606"/>
                  </a:lnTo>
                  <a:lnTo>
                    <a:pt x="1898987" y="22718"/>
                  </a:lnTo>
                  <a:lnTo>
                    <a:pt x="1961872" y="17486"/>
                  </a:lnTo>
                  <a:lnTo>
                    <a:pt x="2025338" y="12919"/>
                  </a:lnTo>
                  <a:lnTo>
                    <a:pt x="2089363" y="9026"/>
                  </a:lnTo>
                  <a:lnTo>
                    <a:pt x="2153924" y="5817"/>
                  </a:lnTo>
                  <a:lnTo>
                    <a:pt x="2218997" y="3300"/>
                  </a:lnTo>
                  <a:lnTo>
                    <a:pt x="2284560" y="1485"/>
                  </a:lnTo>
                  <a:lnTo>
                    <a:pt x="2350590" y="382"/>
                  </a:lnTo>
                  <a:lnTo>
                    <a:pt x="241706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87495" y="3808475"/>
              <a:ext cx="2420620" cy="0"/>
            </a:xfrm>
            <a:custGeom>
              <a:avLst/>
              <a:gdLst/>
              <a:ahLst/>
              <a:cxnLst/>
              <a:rect l="l" t="t" r="r" b="b"/>
              <a:pathLst>
                <a:path w="2420620">
                  <a:moveTo>
                    <a:pt x="24201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01511" y="2827019"/>
              <a:ext cx="12700" cy="981710"/>
            </a:xfrm>
            <a:custGeom>
              <a:avLst/>
              <a:gdLst/>
              <a:ahLst/>
              <a:cxnLst/>
              <a:rect l="l" t="t" r="r" b="b"/>
              <a:pathLst>
                <a:path w="12700" h="981710">
                  <a:moveTo>
                    <a:pt x="0" y="981455"/>
                  </a:moveTo>
                  <a:lnTo>
                    <a:pt x="12192" y="981455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981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3576" y="2823971"/>
              <a:ext cx="2426335" cy="981710"/>
            </a:xfrm>
            <a:custGeom>
              <a:avLst/>
              <a:gdLst/>
              <a:ahLst/>
              <a:cxnLst/>
              <a:rect l="l" t="t" r="r" b="b"/>
              <a:pathLst>
                <a:path w="2426334" h="981710">
                  <a:moveTo>
                    <a:pt x="0" y="0"/>
                  </a:moveTo>
                  <a:lnTo>
                    <a:pt x="126" y="981455"/>
                  </a:lnTo>
                  <a:lnTo>
                    <a:pt x="2426207" y="979932"/>
                  </a:lnTo>
                  <a:lnTo>
                    <a:pt x="2425207" y="952949"/>
                  </a:lnTo>
                  <a:lnTo>
                    <a:pt x="2417880" y="899535"/>
                  </a:lnTo>
                  <a:lnTo>
                    <a:pt x="2403606" y="846919"/>
                  </a:lnTo>
                  <a:lnTo>
                    <a:pt x="2382570" y="795175"/>
                  </a:lnTo>
                  <a:lnTo>
                    <a:pt x="2354956" y="744378"/>
                  </a:lnTo>
                  <a:lnTo>
                    <a:pt x="2320949" y="694602"/>
                  </a:lnTo>
                  <a:lnTo>
                    <a:pt x="2280733" y="645922"/>
                  </a:lnTo>
                  <a:lnTo>
                    <a:pt x="2234493" y="598414"/>
                  </a:lnTo>
                  <a:lnTo>
                    <a:pt x="2182414" y="552150"/>
                  </a:lnTo>
                  <a:lnTo>
                    <a:pt x="2124680" y="507206"/>
                  </a:lnTo>
                  <a:lnTo>
                    <a:pt x="2061475" y="463657"/>
                  </a:lnTo>
                  <a:lnTo>
                    <a:pt x="2027879" y="442428"/>
                  </a:lnTo>
                  <a:lnTo>
                    <a:pt x="1992985" y="421576"/>
                  </a:lnTo>
                  <a:lnTo>
                    <a:pt x="1956816" y="401110"/>
                  </a:lnTo>
                  <a:lnTo>
                    <a:pt x="1919394" y="381039"/>
                  </a:lnTo>
                  <a:lnTo>
                    <a:pt x="1880743" y="361373"/>
                  </a:lnTo>
                  <a:lnTo>
                    <a:pt x="1840886" y="342121"/>
                  </a:lnTo>
                  <a:lnTo>
                    <a:pt x="1799846" y="323292"/>
                  </a:lnTo>
                  <a:lnTo>
                    <a:pt x="1757646" y="304895"/>
                  </a:lnTo>
                  <a:lnTo>
                    <a:pt x="1714309" y="286940"/>
                  </a:lnTo>
                  <a:lnTo>
                    <a:pt x="1669858" y="269436"/>
                  </a:lnTo>
                  <a:lnTo>
                    <a:pt x="1624317" y="252393"/>
                  </a:lnTo>
                  <a:lnTo>
                    <a:pt x="1577708" y="235820"/>
                  </a:lnTo>
                  <a:lnTo>
                    <a:pt x="1530055" y="219726"/>
                  </a:lnTo>
                  <a:lnTo>
                    <a:pt x="1481380" y="204120"/>
                  </a:lnTo>
                  <a:lnTo>
                    <a:pt x="1431706" y="189012"/>
                  </a:lnTo>
                  <a:lnTo>
                    <a:pt x="1381057" y="174411"/>
                  </a:lnTo>
                  <a:lnTo>
                    <a:pt x="1329456" y="160327"/>
                  </a:lnTo>
                  <a:lnTo>
                    <a:pt x="1276926" y="146768"/>
                  </a:lnTo>
                  <a:lnTo>
                    <a:pt x="1223489" y="133745"/>
                  </a:lnTo>
                  <a:lnTo>
                    <a:pt x="1169170" y="121265"/>
                  </a:lnTo>
                  <a:lnTo>
                    <a:pt x="1113990" y="109340"/>
                  </a:lnTo>
                  <a:lnTo>
                    <a:pt x="1057974" y="97978"/>
                  </a:lnTo>
                  <a:lnTo>
                    <a:pt x="1001143" y="87188"/>
                  </a:lnTo>
                  <a:lnTo>
                    <a:pt x="943522" y="76979"/>
                  </a:lnTo>
                  <a:lnTo>
                    <a:pt x="885133" y="67362"/>
                  </a:lnTo>
                  <a:lnTo>
                    <a:pt x="826000" y="58345"/>
                  </a:lnTo>
                  <a:lnTo>
                    <a:pt x="766145" y="49938"/>
                  </a:lnTo>
                  <a:lnTo>
                    <a:pt x="705591" y="42150"/>
                  </a:lnTo>
                  <a:lnTo>
                    <a:pt x="644362" y="34990"/>
                  </a:lnTo>
                  <a:lnTo>
                    <a:pt x="582481" y="28467"/>
                  </a:lnTo>
                  <a:lnTo>
                    <a:pt x="519970" y="22592"/>
                  </a:lnTo>
                  <a:lnTo>
                    <a:pt x="456853" y="17373"/>
                  </a:lnTo>
                  <a:lnTo>
                    <a:pt x="393153" y="12820"/>
                  </a:lnTo>
                  <a:lnTo>
                    <a:pt x="328893" y="8941"/>
                  </a:lnTo>
                  <a:lnTo>
                    <a:pt x="264096" y="5747"/>
                  </a:lnTo>
                  <a:lnTo>
                    <a:pt x="198785" y="3247"/>
                  </a:lnTo>
                  <a:lnTo>
                    <a:pt x="132983" y="1449"/>
                  </a:lnTo>
                  <a:lnTo>
                    <a:pt x="66714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3576" y="2823971"/>
              <a:ext cx="2426335" cy="980440"/>
            </a:xfrm>
            <a:custGeom>
              <a:avLst/>
              <a:gdLst/>
              <a:ahLst/>
              <a:cxnLst/>
              <a:rect l="l" t="t" r="r" b="b"/>
              <a:pathLst>
                <a:path w="2426334" h="980439">
                  <a:moveTo>
                    <a:pt x="0" y="0"/>
                  </a:moveTo>
                  <a:lnTo>
                    <a:pt x="66714" y="363"/>
                  </a:lnTo>
                  <a:lnTo>
                    <a:pt x="132983" y="1449"/>
                  </a:lnTo>
                  <a:lnTo>
                    <a:pt x="198785" y="3247"/>
                  </a:lnTo>
                  <a:lnTo>
                    <a:pt x="264096" y="5747"/>
                  </a:lnTo>
                  <a:lnTo>
                    <a:pt x="328893" y="8941"/>
                  </a:lnTo>
                  <a:lnTo>
                    <a:pt x="393153" y="12820"/>
                  </a:lnTo>
                  <a:lnTo>
                    <a:pt x="456853" y="17373"/>
                  </a:lnTo>
                  <a:lnTo>
                    <a:pt x="519970" y="22592"/>
                  </a:lnTo>
                  <a:lnTo>
                    <a:pt x="582481" y="28467"/>
                  </a:lnTo>
                  <a:lnTo>
                    <a:pt x="644362" y="34990"/>
                  </a:lnTo>
                  <a:lnTo>
                    <a:pt x="705591" y="42150"/>
                  </a:lnTo>
                  <a:lnTo>
                    <a:pt x="766145" y="49938"/>
                  </a:lnTo>
                  <a:lnTo>
                    <a:pt x="826000" y="58345"/>
                  </a:lnTo>
                  <a:lnTo>
                    <a:pt x="885133" y="67362"/>
                  </a:lnTo>
                  <a:lnTo>
                    <a:pt x="943522" y="76979"/>
                  </a:lnTo>
                  <a:lnTo>
                    <a:pt x="1001143" y="87188"/>
                  </a:lnTo>
                  <a:lnTo>
                    <a:pt x="1057974" y="97978"/>
                  </a:lnTo>
                  <a:lnTo>
                    <a:pt x="1113990" y="109340"/>
                  </a:lnTo>
                  <a:lnTo>
                    <a:pt x="1169170" y="121265"/>
                  </a:lnTo>
                  <a:lnTo>
                    <a:pt x="1223489" y="133745"/>
                  </a:lnTo>
                  <a:lnTo>
                    <a:pt x="1276926" y="146768"/>
                  </a:lnTo>
                  <a:lnTo>
                    <a:pt x="1329456" y="160327"/>
                  </a:lnTo>
                  <a:lnTo>
                    <a:pt x="1381057" y="174411"/>
                  </a:lnTo>
                  <a:lnTo>
                    <a:pt x="1431706" y="189012"/>
                  </a:lnTo>
                  <a:lnTo>
                    <a:pt x="1481380" y="204120"/>
                  </a:lnTo>
                  <a:lnTo>
                    <a:pt x="1530055" y="219726"/>
                  </a:lnTo>
                  <a:lnTo>
                    <a:pt x="1577708" y="235820"/>
                  </a:lnTo>
                  <a:lnTo>
                    <a:pt x="1624317" y="252393"/>
                  </a:lnTo>
                  <a:lnTo>
                    <a:pt x="1669858" y="269436"/>
                  </a:lnTo>
                  <a:lnTo>
                    <a:pt x="1714309" y="286940"/>
                  </a:lnTo>
                  <a:lnTo>
                    <a:pt x="1757646" y="304895"/>
                  </a:lnTo>
                  <a:lnTo>
                    <a:pt x="1799846" y="323292"/>
                  </a:lnTo>
                  <a:lnTo>
                    <a:pt x="1840886" y="342121"/>
                  </a:lnTo>
                  <a:lnTo>
                    <a:pt x="1880743" y="361373"/>
                  </a:lnTo>
                  <a:lnTo>
                    <a:pt x="1919394" y="381039"/>
                  </a:lnTo>
                  <a:lnTo>
                    <a:pt x="1956816" y="401110"/>
                  </a:lnTo>
                  <a:lnTo>
                    <a:pt x="1992985" y="421576"/>
                  </a:lnTo>
                  <a:lnTo>
                    <a:pt x="2027879" y="442428"/>
                  </a:lnTo>
                  <a:lnTo>
                    <a:pt x="2061475" y="463657"/>
                  </a:lnTo>
                  <a:lnTo>
                    <a:pt x="2093750" y="485252"/>
                  </a:lnTo>
                  <a:lnTo>
                    <a:pt x="2154242" y="529508"/>
                  </a:lnTo>
                  <a:lnTo>
                    <a:pt x="2209172" y="575121"/>
                  </a:lnTo>
                  <a:lnTo>
                    <a:pt x="2258354" y="622017"/>
                  </a:lnTo>
                  <a:lnTo>
                    <a:pt x="2301605" y="670121"/>
                  </a:lnTo>
                  <a:lnTo>
                    <a:pt x="2338740" y="719357"/>
                  </a:lnTo>
                  <a:lnTo>
                    <a:pt x="2369573" y="769653"/>
                  </a:lnTo>
                  <a:lnTo>
                    <a:pt x="2393922" y="820933"/>
                  </a:lnTo>
                  <a:lnTo>
                    <a:pt x="2411600" y="873122"/>
                  </a:lnTo>
                  <a:lnTo>
                    <a:pt x="2422423" y="926147"/>
                  </a:lnTo>
                  <a:lnTo>
                    <a:pt x="2425207" y="952949"/>
                  </a:lnTo>
                  <a:lnTo>
                    <a:pt x="2426207" y="9799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01511" y="2827019"/>
              <a:ext cx="12700" cy="981710"/>
            </a:xfrm>
            <a:custGeom>
              <a:avLst/>
              <a:gdLst/>
              <a:ahLst/>
              <a:cxnLst/>
              <a:rect l="l" t="t" r="r" b="b"/>
              <a:pathLst>
                <a:path w="12700" h="981710">
                  <a:moveTo>
                    <a:pt x="0" y="981455"/>
                  </a:moveTo>
                  <a:lnTo>
                    <a:pt x="12192" y="981455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981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07607" y="3808475"/>
              <a:ext cx="2432685" cy="0"/>
            </a:xfrm>
            <a:custGeom>
              <a:avLst/>
              <a:gdLst/>
              <a:ahLst/>
              <a:cxnLst/>
              <a:rect l="l" t="t" r="r" b="b"/>
              <a:pathLst>
                <a:path w="2432684">
                  <a:moveTo>
                    <a:pt x="0" y="0"/>
                  </a:moveTo>
                  <a:lnTo>
                    <a:pt x="243230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4547" y="1821179"/>
              <a:ext cx="2993009" cy="2124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2735" y="2844545"/>
              <a:ext cx="4943729" cy="3103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37004" y="3294887"/>
              <a:ext cx="320040" cy="76200"/>
            </a:xfrm>
            <a:custGeom>
              <a:avLst/>
              <a:gdLst/>
              <a:ahLst/>
              <a:cxnLst/>
              <a:rect l="l" t="t" r="r" b="b"/>
              <a:pathLst>
                <a:path w="320039" h="76200">
                  <a:moveTo>
                    <a:pt x="320039" y="33527"/>
                  </a:moveTo>
                  <a:lnTo>
                    <a:pt x="307847" y="33527"/>
                  </a:lnTo>
                </a:path>
                <a:path w="320039" h="76200">
                  <a:moveTo>
                    <a:pt x="269747" y="12191"/>
                  </a:moveTo>
                  <a:lnTo>
                    <a:pt x="257556" y="12191"/>
                  </a:lnTo>
                </a:path>
                <a:path w="320039" h="76200">
                  <a:moveTo>
                    <a:pt x="216407" y="12191"/>
                  </a:moveTo>
                  <a:lnTo>
                    <a:pt x="204215" y="12191"/>
                  </a:lnTo>
                </a:path>
                <a:path w="320039" h="76200">
                  <a:moveTo>
                    <a:pt x="166115" y="0"/>
                  </a:moveTo>
                  <a:lnTo>
                    <a:pt x="152400" y="0"/>
                  </a:lnTo>
                </a:path>
                <a:path w="320039" h="76200">
                  <a:moveTo>
                    <a:pt x="115823" y="0"/>
                  </a:moveTo>
                  <a:lnTo>
                    <a:pt x="103631" y="0"/>
                  </a:lnTo>
                </a:path>
                <a:path w="320039" h="76200">
                  <a:moveTo>
                    <a:pt x="65531" y="12191"/>
                  </a:moveTo>
                  <a:lnTo>
                    <a:pt x="51815" y="12191"/>
                  </a:lnTo>
                </a:path>
                <a:path w="320039" h="76200">
                  <a:moveTo>
                    <a:pt x="10668" y="22860"/>
                  </a:moveTo>
                  <a:lnTo>
                    <a:pt x="0" y="22860"/>
                  </a:lnTo>
                </a:path>
                <a:path w="320039" h="76200">
                  <a:moveTo>
                    <a:pt x="280415" y="76200"/>
                  </a:moveTo>
                  <a:lnTo>
                    <a:pt x="269747" y="76200"/>
                  </a:lnTo>
                </a:path>
                <a:path w="320039" h="76200">
                  <a:moveTo>
                    <a:pt x="230123" y="67056"/>
                  </a:moveTo>
                  <a:lnTo>
                    <a:pt x="216407" y="67056"/>
                  </a:lnTo>
                </a:path>
                <a:path w="320039" h="76200">
                  <a:moveTo>
                    <a:pt x="179831" y="56387"/>
                  </a:moveTo>
                  <a:lnTo>
                    <a:pt x="166115" y="56387"/>
                  </a:lnTo>
                </a:path>
                <a:path w="320039" h="76200">
                  <a:moveTo>
                    <a:pt x="128015" y="56387"/>
                  </a:moveTo>
                  <a:lnTo>
                    <a:pt x="115823" y="5638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94560" y="341985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2438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40635" y="3406139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30">
                  <a:moveTo>
                    <a:pt x="112775" y="0"/>
                  </a:moveTo>
                  <a:lnTo>
                    <a:pt x="100583" y="0"/>
                  </a:lnTo>
                </a:path>
                <a:path w="113030">
                  <a:moveTo>
                    <a:pt x="62483" y="0"/>
                  </a:moveTo>
                  <a:lnTo>
                    <a:pt x="48768" y="0"/>
                  </a:lnTo>
                </a:path>
                <a:path w="113030">
                  <a:moveTo>
                    <a:pt x="1219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586608" y="3983812"/>
            <a:ext cx="1078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ro</a:t>
            </a:r>
            <a:r>
              <a:rPr sz="1800" b="1" spc="-10" dirty="0">
                <a:latin typeface="Arial"/>
                <a:cs typeface="Arial"/>
              </a:rPr>
              <a:t>ce</a:t>
            </a:r>
            <a:r>
              <a:rPr sz="1800" b="1" dirty="0">
                <a:latin typeface="Arial"/>
                <a:cs typeface="Arial"/>
              </a:rPr>
              <a:t>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74363" y="3852798"/>
            <a:ext cx="101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Microcell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92115" y="2994736"/>
            <a:ext cx="685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ban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87541" y="3152089"/>
            <a:ext cx="1222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-</a:t>
            </a:r>
            <a:r>
              <a:rPr sz="1800" b="1" dirty="0">
                <a:latin typeface="Arial"/>
                <a:cs typeface="Arial"/>
              </a:rPr>
              <a:t>Building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19165" y="3742435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Picocell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7877" y="2130805"/>
            <a:ext cx="2455545" cy="6819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729105">
              <a:lnSpc>
                <a:spcPct val="100000"/>
              </a:lnSpc>
              <a:spcBef>
                <a:spcPts val="520"/>
              </a:spcBef>
            </a:pPr>
            <a:r>
              <a:rPr sz="1800" b="1" dirty="0">
                <a:latin typeface="Arial"/>
                <a:cs typeface="Arial"/>
              </a:rPr>
              <a:t>Gl</a:t>
            </a:r>
            <a:r>
              <a:rPr sz="1800" b="1" spc="5" dirty="0">
                <a:latin typeface="Arial"/>
                <a:cs typeface="Arial"/>
              </a:rPr>
              <a:t>ob</a:t>
            </a:r>
            <a:r>
              <a:rPr sz="1800" b="1" spc="-5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spc="-5" dirty="0">
                <a:latin typeface="Arial"/>
                <a:cs typeface="Arial"/>
              </a:rPr>
              <a:t>Satellite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6945" y="4190746"/>
            <a:ext cx="6633209" cy="2061210"/>
            <a:chOff x="456945" y="4190746"/>
            <a:chExt cx="6633209" cy="2061210"/>
          </a:xfrm>
        </p:grpSpPr>
        <p:sp>
          <p:nvSpPr>
            <p:cNvPr id="40" name="object 40"/>
            <p:cNvSpPr/>
            <p:nvPr/>
          </p:nvSpPr>
          <p:spPr>
            <a:xfrm>
              <a:off x="516635" y="4197096"/>
              <a:ext cx="1651000" cy="1722755"/>
            </a:xfrm>
            <a:custGeom>
              <a:avLst/>
              <a:gdLst/>
              <a:ahLst/>
              <a:cxnLst/>
              <a:rect l="l" t="t" r="r" b="b"/>
              <a:pathLst>
                <a:path w="1651000" h="1722754">
                  <a:moveTo>
                    <a:pt x="280885" y="0"/>
                  </a:moveTo>
                  <a:lnTo>
                    <a:pt x="215823" y="0"/>
                  </a:lnTo>
                  <a:lnTo>
                    <a:pt x="139649" y="65023"/>
                  </a:lnTo>
                  <a:lnTo>
                    <a:pt x="103149" y="119506"/>
                  </a:lnTo>
                  <a:lnTo>
                    <a:pt x="88874" y="163321"/>
                  </a:lnTo>
                  <a:lnTo>
                    <a:pt x="65062" y="195071"/>
                  </a:lnTo>
                  <a:lnTo>
                    <a:pt x="39674" y="238886"/>
                  </a:lnTo>
                  <a:lnTo>
                    <a:pt x="23799" y="282701"/>
                  </a:lnTo>
                  <a:lnTo>
                    <a:pt x="11112" y="335660"/>
                  </a:lnTo>
                  <a:lnTo>
                    <a:pt x="11112" y="379475"/>
                  </a:lnTo>
                  <a:lnTo>
                    <a:pt x="0" y="423290"/>
                  </a:lnTo>
                  <a:lnTo>
                    <a:pt x="0" y="597280"/>
                  </a:lnTo>
                  <a:lnTo>
                    <a:pt x="11112" y="684910"/>
                  </a:lnTo>
                  <a:lnTo>
                    <a:pt x="23799" y="761999"/>
                  </a:lnTo>
                  <a:lnTo>
                    <a:pt x="52374" y="816482"/>
                  </a:lnTo>
                  <a:lnTo>
                    <a:pt x="76174" y="904112"/>
                  </a:lnTo>
                  <a:lnTo>
                    <a:pt x="103149" y="969136"/>
                  </a:lnTo>
                  <a:lnTo>
                    <a:pt x="139649" y="1023619"/>
                  </a:lnTo>
                  <a:lnTo>
                    <a:pt x="179323" y="1090167"/>
                  </a:lnTo>
                  <a:lnTo>
                    <a:pt x="228523" y="1155191"/>
                  </a:lnTo>
                  <a:lnTo>
                    <a:pt x="268198" y="1209547"/>
                  </a:lnTo>
                  <a:lnTo>
                    <a:pt x="320560" y="1262506"/>
                  </a:lnTo>
                  <a:lnTo>
                    <a:pt x="384048" y="1306321"/>
                  </a:lnTo>
                  <a:lnTo>
                    <a:pt x="449110" y="1360804"/>
                  </a:lnTo>
                  <a:lnTo>
                    <a:pt x="525284" y="1404619"/>
                  </a:lnTo>
                  <a:lnTo>
                    <a:pt x="612559" y="1449971"/>
                  </a:lnTo>
                  <a:lnTo>
                    <a:pt x="677633" y="1481734"/>
                  </a:lnTo>
                  <a:lnTo>
                    <a:pt x="768096" y="1513484"/>
                  </a:lnTo>
                  <a:lnTo>
                    <a:pt x="844295" y="1537665"/>
                  </a:lnTo>
                  <a:lnTo>
                    <a:pt x="869695" y="1548256"/>
                  </a:lnTo>
                  <a:lnTo>
                    <a:pt x="588759" y="1722132"/>
                  </a:lnTo>
                  <a:lnTo>
                    <a:pt x="664933" y="1722132"/>
                  </a:lnTo>
                  <a:lnTo>
                    <a:pt x="753745" y="1711553"/>
                  </a:lnTo>
                  <a:lnTo>
                    <a:pt x="817244" y="1699450"/>
                  </a:lnTo>
                  <a:lnTo>
                    <a:pt x="896619" y="1688871"/>
                  </a:lnTo>
                  <a:lnTo>
                    <a:pt x="985519" y="1678279"/>
                  </a:lnTo>
                  <a:lnTo>
                    <a:pt x="1406016" y="1678279"/>
                  </a:lnTo>
                  <a:lnTo>
                    <a:pt x="1521840" y="1699450"/>
                  </a:lnTo>
                  <a:lnTo>
                    <a:pt x="1650491" y="1699450"/>
                  </a:lnTo>
                  <a:lnTo>
                    <a:pt x="1598040" y="1667700"/>
                  </a:lnTo>
                  <a:lnTo>
                    <a:pt x="1574291" y="1623847"/>
                  </a:lnTo>
                  <a:lnTo>
                    <a:pt x="1534540" y="1581518"/>
                  </a:lnTo>
                  <a:lnTo>
                    <a:pt x="1498091" y="1537665"/>
                  </a:lnTo>
                  <a:lnTo>
                    <a:pt x="1485391" y="1513484"/>
                  </a:lnTo>
                  <a:lnTo>
                    <a:pt x="1471040" y="1481734"/>
                  </a:lnTo>
                  <a:lnTo>
                    <a:pt x="1458468" y="1449971"/>
                  </a:lnTo>
                  <a:lnTo>
                    <a:pt x="1458468" y="1286636"/>
                  </a:lnTo>
                  <a:lnTo>
                    <a:pt x="1485391" y="1220215"/>
                  </a:lnTo>
                  <a:lnTo>
                    <a:pt x="1369568" y="1220215"/>
                  </a:lnTo>
                  <a:lnTo>
                    <a:pt x="1150493" y="1384934"/>
                  </a:lnTo>
                  <a:lnTo>
                    <a:pt x="1114044" y="1360804"/>
                  </a:lnTo>
                  <a:lnTo>
                    <a:pt x="1009269" y="1316862"/>
                  </a:lnTo>
                  <a:lnTo>
                    <a:pt x="922019" y="1274571"/>
                  </a:lnTo>
                  <a:lnTo>
                    <a:pt x="817244" y="1220215"/>
                  </a:lnTo>
                  <a:lnTo>
                    <a:pt x="753745" y="1186941"/>
                  </a:lnTo>
                  <a:lnTo>
                    <a:pt x="704608" y="1155191"/>
                  </a:lnTo>
                  <a:lnTo>
                    <a:pt x="625259" y="1099184"/>
                  </a:lnTo>
                  <a:lnTo>
                    <a:pt x="499884" y="991869"/>
                  </a:lnTo>
                  <a:lnTo>
                    <a:pt x="449110" y="935862"/>
                  </a:lnTo>
                  <a:lnTo>
                    <a:pt x="407847" y="881506"/>
                  </a:lnTo>
                  <a:lnTo>
                    <a:pt x="357060" y="828547"/>
                  </a:lnTo>
                  <a:lnTo>
                    <a:pt x="320560" y="784732"/>
                  </a:lnTo>
                  <a:lnTo>
                    <a:pt x="293585" y="718184"/>
                  </a:lnTo>
                  <a:lnTo>
                    <a:pt x="268198" y="653160"/>
                  </a:lnTo>
                  <a:lnTo>
                    <a:pt x="244386" y="597280"/>
                  </a:lnTo>
                  <a:lnTo>
                    <a:pt x="215823" y="533780"/>
                  </a:lnTo>
                  <a:lnTo>
                    <a:pt x="192023" y="458088"/>
                  </a:lnTo>
                  <a:lnTo>
                    <a:pt x="179323" y="379475"/>
                  </a:lnTo>
                  <a:lnTo>
                    <a:pt x="166623" y="315975"/>
                  </a:lnTo>
                  <a:lnTo>
                    <a:pt x="166623" y="216153"/>
                  </a:lnTo>
                  <a:lnTo>
                    <a:pt x="179323" y="183006"/>
                  </a:lnTo>
                  <a:lnTo>
                    <a:pt x="192023" y="139064"/>
                  </a:lnTo>
                  <a:lnTo>
                    <a:pt x="203123" y="108838"/>
                  </a:lnTo>
                  <a:lnTo>
                    <a:pt x="280885" y="0"/>
                  </a:lnTo>
                  <a:close/>
                </a:path>
              </a:pathLst>
            </a:custGeom>
            <a:solidFill>
              <a:srgbClr val="C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6635" y="4197096"/>
              <a:ext cx="1651000" cy="1722755"/>
            </a:xfrm>
            <a:custGeom>
              <a:avLst/>
              <a:gdLst/>
              <a:ahLst/>
              <a:cxnLst/>
              <a:rect l="l" t="t" r="r" b="b"/>
              <a:pathLst>
                <a:path w="1651000" h="1722754">
                  <a:moveTo>
                    <a:pt x="280885" y="0"/>
                  </a:moveTo>
                  <a:lnTo>
                    <a:pt x="215823" y="0"/>
                  </a:lnTo>
                  <a:lnTo>
                    <a:pt x="139649" y="65023"/>
                  </a:lnTo>
                  <a:lnTo>
                    <a:pt x="103149" y="119506"/>
                  </a:lnTo>
                  <a:lnTo>
                    <a:pt x="88874" y="163321"/>
                  </a:lnTo>
                  <a:lnTo>
                    <a:pt x="65062" y="195071"/>
                  </a:lnTo>
                  <a:lnTo>
                    <a:pt x="39674" y="238886"/>
                  </a:lnTo>
                  <a:lnTo>
                    <a:pt x="23799" y="282701"/>
                  </a:lnTo>
                  <a:lnTo>
                    <a:pt x="11112" y="335660"/>
                  </a:lnTo>
                  <a:lnTo>
                    <a:pt x="11112" y="379475"/>
                  </a:lnTo>
                  <a:lnTo>
                    <a:pt x="0" y="423290"/>
                  </a:lnTo>
                  <a:lnTo>
                    <a:pt x="0" y="477773"/>
                  </a:lnTo>
                  <a:lnTo>
                    <a:pt x="0" y="533780"/>
                  </a:lnTo>
                  <a:lnTo>
                    <a:pt x="0" y="597280"/>
                  </a:lnTo>
                  <a:lnTo>
                    <a:pt x="11112" y="684910"/>
                  </a:lnTo>
                  <a:lnTo>
                    <a:pt x="23799" y="761999"/>
                  </a:lnTo>
                  <a:lnTo>
                    <a:pt x="52374" y="816482"/>
                  </a:lnTo>
                  <a:lnTo>
                    <a:pt x="76174" y="904112"/>
                  </a:lnTo>
                  <a:lnTo>
                    <a:pt x="103149" y="969136"/>
                  </a:lnTo>
                  <a:lnTo>
                    <a:pt x="139649" y="1023619"/>
                  </a:lnTo>
                  <a:lnTo>
                    <a:pt x="179323" y="1090167"/>
                  </a:lnTo>
                  <a:lnTo>
                    <a:pt x="228523" y="1155191"/>
                  </a:lnTo>
                  <a:lnTo>
                    <a:pt x="268198" y="1209547"/>
                  </a:lnTo>
                  <a:lnTo>
                    <a:pt x="320560" y="1262506"/>
                  </a:lnTo>
                  <a:lnTo>
                    <a:pt x="384048" y="1306321"/>
                  </a:lnTo>
                  <a:lnTo>
                    <a:pt x="449110" y="1360804"/>
                  </a:lnTo>
                  <a:lnTo>
                    <a:pt x="525284" y="1404619"/>
                  </a:lnTo>
                  <a:lnTo>
                    <a:pt x="612559" y="1449971"/>
                  </a:lnTo>
                  <a:lnTo>
                    <a:pt x="677633" y="1481734"/>
                  </a:lnTo>
                  <a:lnTo>
                    <a:pt x="768096" y="1513484"/>
                  </a:lnTo>
                  <a:lnTo>
                    <a:pt x="844295" y="1537665"/>
                  </a:lnTo>
                  <a:lnTo>
                    <a:pt x="869695" y="1548256"/>
                  </a:lnTo>
                  <a:lnTo>
                    <a:pt x="588759" y="1722132"/>
                  </a:lnTo>
                  <a:lnTo>
                    <a:pt x="664933" y="1722132"/>
                  </a:lnTo>
                  <a:lnTo>
                    <a:pt x="753745" y="1711553"/>
                  </a:lnTo>
                  <a:lnTo>
                    <a:pt x="817244" y="1699450"/>
                  </a:lnTo>
                  <a:lnTo>
                    <a:pt x="896619" y="1688871"/>
                  </a:lnTo>
                  <a:lnTo>
                    <a:pt x="985519" y="1678279"/>
                  </a:lnTo>
                  <a:lnTo>
                    <a:pt x="1074420" y="1678279"/>
                  </a:lnTo>
                  <a:lnTo>
                    <a:pt x="1137793" y="1678279"/>
                  </a:lnTo>
                  <a:lnTo>
                    <a:pt x="1228344" y="1678279"/>
                  </a:lnTo>
                  <a:lnTo>
                    <a:pt x="1306068" y="1678279"/>
                  </a:lnTo>
                  <a:lnTo>
                    <a:pt x="1406016" y="1678279"/>
                  </a:lnTo>
                  <a:lnTo>
                    <a:pt x="1521840" y="1699450"/>
                  </a:lnTo>
                  <a:lnTo>
                    <a:pt x="1650491" y="1699450"/>
                  </a:lnTo>
                  <a:lnTo>
                    <a:pt x="1598040" y="1667700"/>
                  </a:lnTo>
                  <a:lnTo>
                    <a:pt x="1574291" y="1623847"/>
                  </a:lnTo>
                  <a:lnTo>
                    <a:pt x="1534540" y="1581518"/>
                  </a:lnTo>
                  <a:lnTo>
                    <a:pt x="1498091" y="1537665"/>
                  </a:lnTo>
                  <a:lnTo>
                    <a:pt x="1471040" y="1481734"/>
                  </a:lnTo>
                  <a:lnTo>
                    <a:pt x="1458468" y="1449971"/>
                  </a:lnTo>
                  <a:lnTo>
                    <a:pt x="1458468" y="1404619"/>
                  </a:lnTo>
                  <a:lnTo>
                    <a:pt x="1458468" y="1372869"/>
                  </a:lnTo>
                  <a:lnTo>
                    <a:pt x="1458468" y="1330578"/>
                  </a:lnTo>
                  <a:lnTo>
                    <a:pt x="1458468" y="1286636"/>
                  </a:lnTo>
                  <a:lnTo>
                    <a:pt x="1485391" y="1220215"/>
                  </a:lnTo>
                  <a:lnTo>
                    <a:pt x="1369568" y="1220215"/>
                  </a:lnTo>
                  <a:lnTo>
                    <a:pt x="1150493" y="1384934"/>
                  </a:lnTo>
                  <a:lnTo>
                    <a:pt x="1114044" y="1360804"/>
                  </a:lnTo>
                  <a:lnTo>
                    <a:pt x="1009269" y="1316862"/>
                  </a:lnTo>
                  <a:lnTo>
                    <a:pt x="922019" y="1274571"/>
                  </a:lnTo>
                  <a:lnTo>
                    <a:pt x="817244" y="1220215"/>
                  </a:lnTo>
                  <a:lnTo>
                    <a:pt x="753745" y="1186941"/>
                  </a:lnTo>
                  <a:lnTo>
                    <a:pt x="704608" y="1155191"/>
                  </a:lnTo>
                  <a:lnTo>
                    <a:pt x="625259" y="1099184"/>
                  </a:lnTo>
                  <a:lnTo>
                    <a:pt x="563372" y="1046225"/>
                  </a:lnTo>
                  <a:lnTo>
                    <a:pt x="499884" y="991869"/>
                  </a:lnTo>
                  <a:lnTo>
                    <a:pt x="449110" y="935862"/>
                  </a:lnTo>
                  <a:lnTo>
                    <a:pt x="407847" y="881506"/>
                  </a:lnTo>
                  <a:lnTo>
                    <a:pt x="357060" y="828547"/>
                  </a:lnTo>
                  <a:lnTo>
                    <a:pt x="320560" y="784732"/>
                  </a:lnTo>
                  <a:lnTo>
                    <a:pt x="293585" y="718184"/>
                  </a:lnTo>
                  <a:lnTo>
                    <a:pt x="268198" y="653160"/>
                  </a:lnTo>
                  <a:lnTo>
                    <a:pt x="244386" y="597280"/>
                  </a:lnTo>
                  <a:lnTo>
                    <a:pt x="215823" y="533780"/>
                  </a:lnTo>
                  <a:lnTo>
                    <a:pt x="192023" y="458088"/>
                  </a:lnTo>
                  <a:lnTo>
                    <a:pt x="179323" y="379475"/>
                  </a:lnTo>
                  <a:lnTo>
                    <a:pt x="166623" y="315975"/>
                  </a:lnTo>
                  <a:lnTo>
                    <a:pt x="166623" y="270636"/>
                  </a:lnTo>
                  <a:lnTo>
                    <a:pt x="166623" y="216153"/>
                  </a:lnTo>
                  <a:lnTo>
                    <a:pt x="179323" y="183006"/>
                  </a:lnTo>
                  <a:lnTo>
                    <a:pt x="192023" y="139064"/>
                  </a:lnTo>
                  <a:lnTo>
                    <a:pt x="203123" y="108838"/>
                  </a:lnTo>
                  <a:lnTo>
                    <a:pt x="280885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3295" y="4197096"/>
              <a:ext cx="1577340" cy="1722755"/>
            </a:xfrm>
            <a:custGeom>
              <a:avLst/>
              <a:gdLst/>
              <a:ahLst/>
              <a:cxnLst/>
              <a:rect l="l" t="t" r="r" b="b"/>
              <a:pathLst>
                <a:path w="1577339" h="1722754">
                  <a:moveTo>
                    <a:pt x="268439" y="0"/>
                  </a:moveTo>
                  <a:lnTo>
                    <a:pt x="152488" y="75564"/>
                  </a:lnTo>
                  <a:lnTo>
                    <a:pt x="128663" y="119506"/>
                  </a:lnTo>
                  <a:lnTo>
                    <a:pt x="103251" y="152653"/>
                  </a:lnTo>
                  <a:lnTo>
                    <a:pt x="74650" y="195071"/>
                  </a:lnTo>
                  <a:lnTo>
                    <a:pt x="50825" y="238886"/>
                  </a:lnTo>
                  <a:lnTo>
                    <a:pt x="38125" y="282701"/>
                  </a:lnTo>
                  <a:lnTo>
                    <a:pt x="11112" y="335660"/>
                  </a:lnTo>
                  <a:lnTo>
                    <a:pt x="11112" y="379475"/>
                  </a:lnTo>
                  <a:lnTo>
                    <a:pt x="0" y="423290"/>
                  </a:lnTo>
                  <a:lnTo>
                    <a:pt x="0" y="597280"/>
                  </a:lnTo>
                  <a:lnTo>
                    <a:pt x="11112" y="684910"/>
                  </a:lnTo>
                  <a:lnTo>
                    <a:pt x="23825" y="761999"/>
                  </a:lnTo>
                  <a:lnTo>
                    <a:pt x="50825" y="816482"/>
                  </a:lnTo>
                  <a:lnTo>
                    <a:pt x="74650" y="904112"/>
                  </a:lnTo>
                  <a:lnTo>
                    <a:pt x="103251" y="969136"/>
                  </a:lnTo>
                  <a:lnTo>
                    <a:pt x="139776" y="1023619"/>
                  </a:lnTo>
                  <a:lnTo>
                    <a:pt x="166776" y="1090167"/>
                  </a:lnTo>
                  <a:lnTo>
                    <a:pt x="216027" y="1155191"/>
                  </a:lnTo>
                  <a:lnTo>
                    <a:pt x="255727" y="1209547"/>
                  </a:lnTo>
                  <a:lnTo>
                    <a:pt x="308152" y="1262506"/>
                  </a:lnTo>
                  <a:lnTo>
                    <a:pt x="371678" y="1306321"/>
                  </a:lnTo>
                  <a:lnTo>
                    <a:pt x="420928" y="1360804"/>
                  </a:lnTo>
                  <a:lnTo>
                    <a:pt x="500341" y="1404619"/>
                  </a:lnTo>
                  <a:lnTo>
                    <a:pt x="576592" y="1449971"/>
                  </a:lnTo>
                  <a:lnTo>
                    <a:pt x="652830" y="1481734"/>
                  </a:lnTo>
                  <a:lnTo>
                    <a:pt x="730656" y="1513484"/>
                  </a:lnTo>
                  <a:lnTo>
                    <a:pt x="794194" y="1537665"/>
                  </a:lnTo>
                  <a:lnTo>
                    <a:pt x="883157" y="1567916"/>
                  </a:lnTo>
                  <a:lnTo>
                    <a:pt x="640118" y="1722132"/>
                  </a:lnTo>
                  <a:lnTo>
                    <a:pt x="717956" y="1711553"/>
                  </a:lnTo>
                  <a:lnTo>
                    <a:pt x="781494" y="1699450"/>
                  </a:lnTo>
                  <a:lnTo>
                    <a:pt x="935609" y="1678279"/>
                  </a:lnTo>
                  <a:lnTo>
                    <a:pt x="1345311" y="1678279"/>
                  </a:lnTo>
                  <a:lnTo>
                    <a:pt x="1435862" y="1688871"/>
                  </a:lnTo>
                  <a:lnTo>
                    <a:pt x="1499489" y="1699450"/>
                  </a:lnTo>
                  <a:lnTo>
                    <a:pt x="1577213" y="1699450"/>
                  </a:lnTo>
                  <a:lnTo>
                    <a:pt x="1537589" y="1667700"/>
                  </a:lnTo>
                  <a:lnTo>
                    <a:pt x="1499489" y="1623847"/>
                  </a:lnTo>
                  <a:lnTo>
                    <a:pt x="1459738" y="1581518"/>
                  </a:lnTo>
                  <a:lnTo>
                    <a:pt x="1435862" y="1537665"/>
                  </a:lnTo>
                  <a:lnTo>
                    <a:pt x="1408938" y="1481734"/>
                  </a:lnTo>
                  <a:lnTo>
                    <a:pt x="1383538" y="1404619"/>
                  </a:lnTo>
                  <a:lnTo>
                    <a:pt x="1383538" y="1372869"/>
                  </a:lnTo>
                  <a:lnTo>
                    <a:pt x="1396238" y="1330578"/>
                  </a:lnTo>
                  <a:lnTo>
                    <a:pt x="1396238" y="1286636"/>
                  </a:lnTo>
                  <a:lnTo>
                    <a:pt x="1408938" y="1220215"/>
                  </a:lnTo>
                  <a:lnTo>
                    <a:pt x="1154811" y="1404619"/>
                  </a:lnTo>
                  <a:lnTo>
                    <a:pt x="1062609" y="1360804"/>
                  </a:lnTo>
                  <a:lnTo>
                    <a:pt x="961009" y="1316862"/>
                  </a:lnTo>
                  <a:lnTo>
                    <a:pt x="883157" y="1274571"/>
                  </a:lnTo>
                  <a:lnTo>
                    <a:pt x="781494" y="1220215"/>
                  </a:lnTo>
                  <a:lnTo>
                    <a:pt x="730656" y="1186941"/>
                  </a:lnTo>
                  <a:lnTo>
                    <a:pt x="665543" y="1155191"/>
                  </a:lnTo>
                  <a:lnTo>
                    <a:pt x="602005" y="1099184"/>
                  </a:lnTo>
                  <a:lnTo>
                    <a:pt x="473341" y="991869"/>
                  </a:lnTo>
                  <a:lnTo>
                    <a:pt x="435216" y="935862"/>
                  </a:lnTo>
                  <a:lnTo>
                    <a:pt x="384390" y="881506"/>
                  </a:lnTo>
                  <a:lnTo>
                    <a:pt x="333565" y="828547"/>
                  </a:lnTo>
                  <a:lnTo>
                    <a:pt x="308152" y="784732"/>
                  </a:lnTo>
                  <a:lnTo>
                    <a:pt x="279552" y="718184"/>
                  </a:lnTo>
                  <a:lnTo>
                    <a:pt x="255727" y="653160"/>
                  </a:lnTo>
                  <a:lnTo>
                    <a:pt x="230314" y="597280"/>
                  </a:lnTo>
                  <a:lnTo>
                    <a:pt x="204901" y="533780"/>
                  </a:lnTo>
                  <a:lnTo>
                    <a:pt x="179489" y="458088"/>
                  </a:lnTo>
                  <a:lnTo>
                    <a:pt x="166776" y="379475"/>
                  </a:lnTo>
                  <a:lnTo>
                    <a:pt x="166776" y="315975"/>
                  </a:lnTo>
                  <a:lnTo>
                    <a:pt x="152488" y="270636"/>
                  </a:lnTo>
                  <a:lnTo>
                    <a:pt x="152488" y="216153"/>
                  </a:lnTo>
                  <a:lnTo>
                    <a:pt x="166776" y="183006"/>
                  </a:lnTo>
                  <a:lnTo>
                    <a:pt x="179489" y="139064"/>
                  </a:lnTo>
                  <a:lnTo>
                    <a:pt x="192201" y="108838"/>
                  </a:lnTo>
                  <a:lnTo>
                    <a:pt x="2684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3295" y="4197096"/>
              <a:ext cx="1577340" cy="1722755"/>
            </a:xfrm>
            <a:custGeom>
              <a:avLst/>
              <a:gdLst/>
              <a:ahLst/>
              <a:cxnLst/>
              <a:rect l="l" t="t" r="r" b="b"/>
              <a:pathLst>
                <a:path w="1577339" h="1722754">
                  <a:moveTo>
                    <a:pt x="268439" y="0"/>
                  </a:moveTo>
                  <a:lnTo>
                    <a:pt x="152488" y="75564"/>
                  </a:lnTo>
                  <a:lnTo>
                    <a:pt x="128663" y="119506"/>
                  </a:lnTo>
                  <a:lnTo>
                    <a:pt x="103251" y="152653"/>
                  </a:lnTo>
                  <a:lnTo>
                    <a:pt x="74650" y="195071"/>
                  </a:lnTo>
                  <a:lnTo>
                    <a:pt x="50825" y="238886"/>
                  </a:lnTo>
                  <a:lnTo>
                    <a:pt x="38125" y="282701"/>
                  </a:lnTo>
                  <a:lnTo>
                    <a:pt x="11112" y="335660"/>
                  </a:lnTo>
                  <a:lnTo>
                    <a:pt x="11112" y="379475"/>
                  </a:lnTo>
                  <a:lnTo>
                    <a:pt x="0" y="423290"/>
                  </a:lnTo>
                  <a:lnTo>
                    <a:pt x="0" y="477773"/>
                  </a:lnTo>
                  <a:lnTo>
                    <a:pt x="0" y="533780"/>
                  </a:lnTo>
                  <a:lnTo>
                    <a:pt x="0" y="597280"/>
                  </a:lnTo>
                  <a:lnTo>
                    <a:pt x="11112" y="684910"/>
                  </a:lnTo>
                  <a:lnTo>
                    <a:pt x="23825" y="761999"/>
                  </a:lnTo>
                  <a:lnTo>
                    <a:pt x="50825" y="816482"/>
                  </a:lnTo>
                  <a:lnTo>
                    <a:pt x="74650" y="904112"/>
                  </a:lnTo>
                  <a:lnTo>
                    <a:pt x="103251" y="969136"/>
                  </a:lnTo>
                  <a:lnTo>
                    <a:pt x="139776" y="1023619"/>
                  </a:lnTo>
                  <a:lnTo>
                    <a:pt x="166776" y="1090167"/>
                  </a:lnTo>
                  <a:lnTo>
                    <a:pt x="216027" y="1155191"/>
                  </a:lnTo>
                  <a:lnTo>
                    <a:pt x="255727" y="1209547"/>
                  </a:lnTo>
                  <a:lnTo>
                    <a:pt x="308152" y="1262506"/>
                  </a:lnTo>
                  <a:lnTo>
                    <a:pt x="371678" y="1306321"/>
                  </a:lnTo>
                  <a:lnTo>
                    <a:pt x="420928" y="1360804"/>
                  </a:lnTo>
                  <a:lnTo>
                    <a:pt x="500341" y="1404619"/>
                  </a:lnTo>
                  <a:lnTo>
                    <a:pt x="576592" y="1449971"/>
                  </a:lnTo>
                  <a:lnTo>
                    <a:pt x="652830" y="1481734"/>
                  </a:lnTo>
                  <a:lnTo>
                    <a:pt x="730656" y="1513484"/>
                  </a:lnTo>
                  <a:lnTo>
                    <a:pt x="794194" y="1537665"/>
                  </a:lnTo>
                  <a:lnTo>
                    <a:pt x="883157" y="1567916"/>
                  </a:lnTo>
                  <a:lnTo>
                    <a:pt x="640118" y="1722132"/>
                  </a:lnTo>
                  <a:lnTo>
                    <a:pt x="717956" y="1711553"/>
                  </a:lnTo>
                  <a:lnTo>
                    <a:pt x="781494" y="1699450"/>
                  </a:lnTo>
                  <a:lnTo>
                    <a:pt x="857757" y="1688871"/>
                  </a:lnTo>
                  <a:lnTo>
                    <a:pt x="935609" y="1678279"/>
                  </a:lnTo>
                  <a:lnTo>
                    <a:pt x="1026160" y="1678279"/>
                  </a:lnTo>
                  <a:lnTo>
                    <a:pt x="1089660" y="1678279"/>
                  </a:lnTo>
                  <a:lnTo>
                    <a:pt x="1165860" y="1678279"/>
                  </a:lnTo>
                  <a:lnTo>
                    <a:pt x="1242187" y="1678279"/>
                  </a:lnTo>
                  <a:lnTo>
                    <a:pt x="1345311" y="1678279"/>
                  </a:lnTo>
                  <a:lnTo>
                    <a:pt x="1435862" y="1688871"/>
                  </a:lnTo>
                  <a:lnTo>
                    <a:pt x="1499489" y="1699450"/>
                  </a:lnTo>
                  <a:lnTo>
                    <a:pt x="1577213" y="1699450"/>
                  </a:lnTo>
                  <a:lnTo>
                    <a:pt x="1537589" y="1667700"/>
                  </a:lnTo>
                  <a:lnTo>
                    <a:pt x="1499489" y="1623847"/>
                  </a:lnTo>
                  <a:lnTo>
                    <a:pt x="1459738" y="1581518"/>
                  </a:lnTo>
                  <a:lnTo>
                    <a:pt x="1435862" y="1537665"/>
                  </a:lnTo>
                  <a:lnTo>
                    <a:pt x="1408938" y="1481734"/>
                  </a:lnTo>
                  <a:lnTo>
                    <a:pt x="1383538" y="1404619"/>
                  </a:lnTo>
                  <a:lnTo>
                    <a:pt x="1383538" y="1372869"/>
                  </a:lnTo>
                  <a:lnTo>
                    <a:pt x="1396238" y="1330578"/>
                  </a:lnTo>
                  <a:lnTo>
                    <a:pt x="1396238" y="1286636"/>
                  </a:lnTo>
                  <a:lnTo>
                    <a:pt x="1408938" y="1220215"/>
                  </a:lnTo>
                  <a:lnTo>
                    <a:pt x="1154811" y="1404619"/>
                  </a:lnTo>
                  <a:lnTo>
                    <a:pt x="1062609" y="1360804"/>
                  </a:lnTo>
                  <a:lnTo>
                    <a:pt x="961009" y="1316862"/>
                  </a:lnTo>
                  <a:lnTo>
                    <a:pt x="883157" y="1274571"/>
                  </a:lnTo>
                  <a:lnTo>
                    <a:pt x="781494" y="1220215"/>
                  </a:lnTo>
                  <a:lnTo>
                    <a:pt x="730656" y="1186941"/>
                  </a:lnTo>
                  <a:lnTo>
                    <a:pt x="665543" y="1155191"/>
                  </a:lnTo>
                  <a:lnTo>
                    <a:pt x="602005" y="1099184"/>
                  </a:lnTo>
                  <a:lnTo>
                    <a:pt x="538467" y="1046225"/>
                  </a:lnTo>
                  <a:lnTo>
                    <a:pt x="473341" y="991869"/>
                  </a:lnTo>
                  <a:lnTo>
                    <a:pt x="435216" y="935862"/>
                  </a:lnTo>
                  <a:lnTo>
                    <a:pt x="384390" y="881506"/>
                  </a:lnTo>
                  <a:lnTo>
                    <a:pt x="333565" y="828547"/>
                  </a:lnTo>
                  <a:lnTo>
                    <a:pt x="308152" y="784732"/>
                  </a:lnTo>
                  <a:lnTo>
                    <a:pt x="279552" y="718184"/>
                  </a:lnTo>
                  <a:lnTo>
                    <a:pt x="255727" y="653160"/>
                  </a:lnTo>
                  <a:lnTo>
                    <a:pt x="230314" y="597280"/>
                  </a:lnTo>
                  <a:lnTo>
                    <a:pt x="204901" y="533780"/>
                  </a:lnTo>
                  <a:lnTo>
                    <a:pt x="179489" y="458088"/>
                  </a:lnTo>
                  <a:lnTo>
                    <a:pt x="166776" y="379475"/>
                  </a:lnTo>
                  <a:lnTo>
                    <a:pt x="166776" y="315975"/>
                  </a:lnTo>
                  <a:lnTo>
                    <a:pt x="152488" y="270636"/>
                  </a:lnTo>
                  <a:lnTo>
                    <a:pt x="152488" y="216153"/>
                  </a:lnTo>
                  <a:lnTo>
                    <a:pt x="166776" y="183006"/>
                  </a:lnTo>
                  <a:lnTo>
                    <a:pt x="179489" y="139064"/>
                  </a:lnTo>
                  <a:lnTo>
                    <a:pt x="192201" y="108838"/>
                  </a:lnTo>
                  <a:lnTo>
                    <a:pt x="2684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65020" y="5090160"/>
              <a:ext cx="754380" cy="207645"/>
            </a:xfrm>
            <a:custGeom>
              <a:avLst/>
              <a:gdLst/>
              <a:ahLst/>
              <a:cxnLst/>
              <a:rect l="l" t="t" r="r" b="b"/>
              <a:pathLst>
                <a:path w="754380" h="207645">
                  <a:moveTo>
                    <a:pt x="728853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754253" y="207263"/>
                  </a:lnTo>
                  <a:lnTo>
                    <a:pt x="728853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65020" y="5090160"/>
              <a:ext cx="754380" cy="207645"/>
            </a:xfrm>
            <a:custGeom>
              <a:avLst/>
              <a:gdLst/>
              <a:ahLst/>
              <a:cxnLst/>
              <a:rect l="l" t="t" r="r" b="b"/>
              <a:pathLst>
                <a:path w="754380" h="207645">
                  <a:moveTo>
                    <a:pt x="0" y="0"/>
                  </a:moveTo>
                  <a:lnTo>
                    <a:pt x="728853" y="0"/>
                  </a:lnTo>
                  <a:lnTo>
                    <a:pt x="754253" y="207263"/>
                  </a:lnTo>
                  <a:lnTo>
                    <a:pt x="0" y="207263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77212" y="4654296"/>
              <a:ext cx="5006340" cy="1384300"/>
            </a:xfrm>
            <a:custGeom>
              <a:avLst/>
              <a:gdLst/>
              <a:ahLst/>
              <a:cxnLst/>
              <a:rect l="l" t="t" r="r" b="b"/>
              <a:pathLst>
                <a:path w="5006340" h="1384300">
                  <a:moveTo>
                    <a:pt x="2469768" y="0"/>
                  </a:moveTo>
                  <a:lnTo>
                    <a:pt x="0" y="434085"/>
                  </a:lnTo>
                  <a:lnTo>
                    <a:pt x="717423" y="434085"/>
                  </a:lnTo>
                  <a:lnTo>
                    <a:pt x="242824" y="1383804"/>
                  </a:lnTo>
                  <a:lnTo>
                    <a:pt x="4760214" y="1383804"/>
                  </a:lnTo>
                  <a:lnTo>
                    <a:pt x="4287266" y="434085"/>
                  </a:lnTo>
                  <a:lnTo>
                    <a:pt x="5006213" y="434085"/>
                  </a:lnTo>
                  <a:lnTo>
                    <a:pt x="24697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77212" y="4654296"/>
              <a:ext cx="5006340" cy="1384300"/>
            </a:xfrm>
            <a:custGeom>
              <a:avLst/>
              <a:gdLst/>
              <a:ahLst/>
              <a:cxnLst/>
              <a:rect l="l" t="t" r="r" b="b"/>
              <a:pathLst>
                <a:path w="5006340" h="1384300">
                  <a:moveTo>
                    <a:pt x="2469768" y="0"/>
                  </a:moveTo>
                  <a:lnTo>
                    <a:pt x="0" y="434085"/>
                  </a:lnTo>
                  <a:lnTo>
                    <a:pt x="717423" y="434085"/>
                  </a:lnTo>
                  <a:lnTo>
                    <a:pt x="242824" y="1383804"/>
                  </a:lnTo>
                  <a:lnTo>
                    <a:pt x="4760214" y="1383804"/>
                  </a:lnTo>
                  <a:lnTo>
                    <a:pt x="4287266" y="434085"/>
                  </a:lnTo>
                  <a:lnTo>
                    <a:pt x="5006213" y="434085"/>
                  </a:lnTo>
                  <a:lnTo>
                    <a:pt x="2469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21051" y="6038088"/>
              <a:ext cx="4518660" cy="207645"/>
            </a:xfrm>
            <a:custGeom>
              <a:avLst/>
              <a:gdLst/>
              <a:ahLst/>
              <a:cxnLst/>
              <a:rect l="l" t="t" r="r" b="b"/>
              <a:pathLst>
                <a:path w="4518659" h="207645">
                  <a:moveTo>
                    <a:pt x="4518533" y="0"/>
                  </a:moveTo>
                  <a:lnTo>
                    <a:pt x="0" y="0"/>
                  </a:lnTo>
                  <a:lnTo>
                    <a:pt x="0" y="207276"/>
                  </a:lnTo>
                  <a:lnTo>
                    <a:pt x="4518533" y="207276"/>
                  </a:lnTo>
                  <a:lnTo>
                    <a:pt x="4518533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21051" y="6038088"/>
              <a:ext cx="4518660" cy="207645"/>
            </a:xfrm>
            <a:custGeom>
              <a:avLst/>
              <a:gdLst/>
              <a:ahLst/>
              <a:cxnLst/>
              <a:rect l="l" t="t" r="r" b="b"/>
              <a:pathLst>
                <a:path w="4518659" h="207645">
                  <a:moveTo>
                    <a:pt x="0" y="0"/>
                  </a:moveTo>
                  <a:lnTo>
                    <a:pt x="4518533" y="0"/>
                  </a:lnTo>
                  <a:lnTo>
                    <a:pt x="4518533" y="207276"/>
                  </a:lnTo>
                  <a:lnTo>
                    <a:pt x="0" y="207276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25467" y="4675632"/>
              <a:ext cx="705485" cy="643255"/>
            </a:xfrm>
            <a:custGeom>
              <a:avLst/>
              <a:gdLst/>
              <a:ahLst/>
              <a:cxnLst/>
              <a:rect l="l" t="t" r="r" b="b"/>
              <a:pathLst>
                <a:path w="705485" h="643254">
                  <a:moveTo>
                    <a:pt x="473583" y="0"/>
                  </a:moveTo>
                  <a:lnTo>
                    <a:pt x="0" y="65024"/>
                  </a:lnTo>
                  <a:lnTo>
                    <a:pt x="179578" y="643128"/>
                  </a:lnTo>
                  <a:lnTo>
                    <a:pt x="705485" y="564388"/>
                  </a:lnTo>
                  <a:lnTo>
                    <a:pt x="47358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25467" y="4675632"/>
              <a:ext cx="705485" cy="643255"/>
            </a:xfrm>
            <a:custGeom>
              <a:avLst/>
              <a:gdLst/>
              <a:ahLst/>
              <a:cxnLst/>
              <a:rect l="l" t="t" r="r" b="b"/>
              <a:pathLst>
                <a:path w="705485" h="643254">
                  <a:moveTo>
                    <a:pt x="0" y="65024"/>
                  </a:moveTo>
                  <a:lnTo>
                    <a:pt x="473583" y="0"/>
                  </a:lnTo>
                  <a:lnTo>
                    <a:pt x="705485" y="564388"/>
                  </a:lnTo>
                  <a:lnTo>
                    <a:pt x="179578" y="643128"/>
                  </a:lnTo>
                  <a:lnTo>
                    <a:pt x="0" y="650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25467" y="4741164"/>
              <a:ext cx="178435" cy="611505"/>
            </a:xfrm>
            <a:custGeom>
              <a:avLst/>
              <a:gdLst/>
              <a:ahLst/>
              <a:cxnLst/>
              <a:rect l="l" t="t" r="r" b="b"/>
              <a:pathLst>
                <a:path w="178435" h="611504">
                  <a:moveTo>
                    <a:pt x="0" y="0"/>
                  </a:moveTo>
                  <a:lnTo>
                    <a:pt x="0" y="33274"/>
                  </a:lnTo>
                  <a:lnTo>
                    <a:pt x="178181" y="611124"/>
                  </a:lnTo>
                  <a:lnTo>
                    <a:pt x="178181" y="577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25467" y="4741164"/>
              <a:ext cx="178435" cy="611505"/>
            </a:xfrm>
            <a:custGeom>
              <a:avLst/>
              <a:gdLst/>
              <a:ahLst/>
              <a:cxnLst/>
              <a:rect l="l" t="t" r="r" b="b"/>
              <a:pathLst>
                <a:path w="178435" h="611504">
                  <a:moveTo>
                    <a:pt x="0" y="0"/>
                  </a:moveTo>
                  <a:lnTo>
                    <a:pt x="178181" y="577850"/>
                  </a:lnTo>
                  <a:lnTo>
                    <a:pt x="178181" y="611124"/>
                  </a:lnTo>
                  <a:lnTo>
                    <a:pt x="0" y="3327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03775" y="5241036"/>
              <a:ext cx="565785" cy="111760"/>
            </a:xfrm>
            <a:custGeom>
              <a:avLst/>
              <a:gdLst/>
              <a:ahLst/>
              <a:cxnLst/>
              <a:rect l="l" t="t" r="r" b="b"/>
              <a:pathLst>
                <a:path w="565785" h="111760">
                  <a:moveTo>
                    <a:pt x="525652" y="0"/>
                  </a:moveTo>
                  <a:lnTo>
                    <a:pt x="0" y="77723"/>
                  </a:lnTo>
                  <a:lnTo>
                    <a:pt x="0" y="111251"/>
                  </a:lnTo>
                  <a:lnTo>
                    <a:pt x="565276" y="33527"/>
                  </a:lnTo>
                  <a:lnTo>
                    <a:pt x="5256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03775" y="5241036"/>
              <a:ext cx="565785" cy="111760"/>
            </a:xfrm>
            <a:custGeom>
              <a:avLst/>
              <a:gdLst/>
              <a:ahLst/>
              <a:cxnLst/>
              <a:rect l="l" t="t" r="r" b="b"/>
              <a:pathLst>
                <a:path w="565785" h="111760">
                  <a:moveTo>
                    <a:pt x="0" y="77723"/>
                  </a:moveTo>
                  <a:lnTo>
                    <a:pt x="0" y="111251"/>
                  </a:lnTo>
                  <a:lnTo>
                    <a:pt x="565276" y="33527"/>
                  </a:lnTo>
                  <a:lnTo>
                    <a:pt x="525652" y="0"/>
                  </a:lnTo>
                  <a:lnTo>
                    <a:pt x="0" y="777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99431" y="4675632"/>
              <a:ext cx="269875" cy="599440"/>
            </a:xfrm>
            <a:custGeom>
              <a:avLst/>
              <a:gdLst/>
              <a:ahLst/>
              <a:cxnLst/>
              <a:rect l="l" t="t" r="r" b="b"/>
              <a:pathLst>
                <a:path w="269875" h="599439">
                  <a:moveTo>
                    <a:pt x="0" y="0"/>
                  </a:moveTo>
                  <a:lnTo>
                    <a:pt x="229996" y="564134"/>
                  </a:lnTo>
                  <a:lnTo>
                    <a:pt x="269747" y="598932"/>
                  </a:lnTo>
                  <a:lnTo>
                    <a:pt x="39623" y="3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75760" y="4675632"/>
              <a:ext cx="693420" cy="632460"/>
            </a:xfrm>
            <a:custGeom>
              <a:avLst/>
              <a:gdLst/>
              <a:ahLst/>
              <a:cxnLst/>
              <a:rect l="l" t="t" r="r" b="b"/>
              <a:pathLst>
                <a:path w="693420" h="632460">
                  <a:moveTo>
                    <a:pt x="423672" y="0"/>
                  </a:moveTo>
                  <a:lnTo>
                    <a:pt x="653668" y="564134"/>
                  </a:lnTo>
                  <a:lnTo>
                    <a:pt x="693419" y="598932"/>
                  </a:lnTo>
                  <a:lnTo>
                    <a:pt x="463295" y="33274"/>
                  </a:lnTo>
                  <a:lnTo>
                    <a:pt x="423672" y="0"/>
                  </a:lnTo>
                </a:path>
                <a:path w="693420" h="632460">
                  <a:moveTo>
                    <a:pt x="423672" y="21336"/>
                  </a:moveTo>
                  <a:lnTo>
                    <a:pt x="0" y="87884"/>
                  </a:lnTo>
                  <a:lnTo>
                    <a:pt x="179324" y="6324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55007" y="4728972"/>
              <a:ext cx="521334" cy="546100"/>
            </a:xfrm>
            <a:custGeom>
              <a:avLst/>
              <a:gdLst/>
              <a:ahLst/>
              <a:cxnLst/>
              <a:rect l="l" t="t" r="r" b="b"/>
              <a:pathLst>
                <a:path w="521335" h="546100">
                  <a:moveTo>
                    <a:pt x="304164" y="0"/>
                  </a:moveTo>
                  <a:lnTo>
                    <a:pt x="0" y="42290"/>
                  </a:lnTo>
                  <a:lnTo>
                    <a:pt x="177418" y="545591"/>
                  </a:lnTo>
                  <a:lnTo>
                    <a:pt x="521207" y="501776"/>
                  </a:lnTo>
                  <a:lnTo>
                    <a:pt x="304164" y="0"/>
                  </a:lnTo>
                  <a:close/>
                </a:path>
              </a:pathLst>
            </a:custGeom>
            <a:solidFill>
              <a:srgbClr val="00D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55007" y="4728972"/>
              <a:ext cx="521334" cy="546100"/>
            </a:xfrm>
            <a:custGeom>
              <a:avLst/>
              <a:gdLst/>
              <a:ahLst/>
              <a:cxnLst/>
              <a:rect l="l" t="t" r="r" b="b"/>
              <a:pathLst>
                <a:path w="521335" h="546100">
                  <a:moveTo>
                    <a:pt x="0" y="42290"/>
                  </a:moveTo>
                  <a:lnTo>
                    <a:pt x="304164" y="0"/>
                  </a:lnTo>
                  <a:lnTo>
                    <a:pt x="521207" y="501776"/>
                  </a:lnTo>
                  <a:lnTo>
                    <a:pt x="177418" y="545591"/>
                  </a:lnTo>
                  <a:lnTo>
                    <a:pt x="0" y="4229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55007" y="4728972"/>
              <a:ext cx="317500" cy="44450"/>
            </a:xfrm>
            <a:custGeom>
              <a:avLst/>
              <a:gdLst/>
              <a:ahLst/>
              <a:cxnLst/>
              <a:rect l="l" t="t" r="r" b="b"/>
              <a:pathLst>
                <a:path w="317500" h="44450">
                  <a:moveTo>
                    <a:pt x="316991" y="0"/>
                  </a:moveTo>
                  <a:lnTo>
                    <a:pt x="304291" y="0"/>
                  </a:lnTo>
                  <a:lnTo>
                    <a:pt x="0" y="33527"/>
                  </a:lnTo>
                  <a:lnTo>
                    <a:pt x="0" y="44195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55007" y="4728972"/>
              <a:ext cx="317500" cy="44450"/>
            </a:xfrm>
            <a:custGeom>
              <a:avLst/>
              <a:gdLst/>
              <a:ahLst/>
              <a:cxnLst/>
              <a:rect l="l" t="t" r="r" b="b"/>
              <a:pathLst>
                <a:path w="317500" h="44450">
                  <a:moveTo>
                    <a:pt x="0" y="33527"/>
                  </a:moveTo>
                  <a:lnTo>
                    <a:pt x="304291" y="0"/>
                  </a:lnTo>
                  <a:lnTo>
                    <a:pt x="316991" y="0"/>
                  </a:lnTo>
                  <a:lnTo>
                    <a:pt x="0" y="44195"/>
                  </a:lnTo>
                  <a:lnTo>
                    <a:pt x="0" y="3352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73880" y="4809744"/>
              <a:ext cx="309245" cy="2971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85131" y="4946904"/>
              <a:ext cx="356870" cy="414655"/>
            </a:xfrm>
            <a:custGeom>
              <a:avLst/>
              <a:gdLst/>
              <a:ahLst/>
              <a:cxnLst/>
              <a:rect l="l" t="t" r="r" b="b"/>
              <a:pathLst>
                <a:path w="356870" h="414654">
                  <a:moveTo>
                    <a:pt x="278891" y="347980"/>
                  </a:moveTo>
                  <a:lnTo>
                    <a:pt x="152145" y="347980"/>
                  </a:lnTo>
                  <a:lnTo>
                    <a:pt x="164845" y="372237"/>
                  </a:lnTo>
                  <a:lnTo>
                    <a:pt x="164845" y="391795"/>
                  </a:lnTo>
                  <a:lnTo>
                    <a:pt x="177545" y="403987"/>
                  </a:lnTo>
                  <a:lnTo>
                    <a:pt x="190118" y="414528"/>
                  </a:lnTo>
                  <a:lnTo>
                    <a:pt x="202818" y="403987"/>
                  </a:lnTo>
                  <a:lnTo>
                    <a:pt x="228218" y="391795"/>
                  </a:lnTo>
                  <a:lnTo>
                    <a:pt x="253491" y="372237"/>
                  </a:lnTo>
                  <a:lnTo>
                    <a:pt x="278891" y="347980"/>
                  </a:lnTo>
                  <a:close/>
                </a:path>
                <a:path w="356870" h="414654">
                  <a:moveTo>
                    <a:pt x="177545" y="0"/>
                  </a:moveTo>
                  <a:lnTo>
                    <a:pt x="126745" y="0"/>
                  </a:lnTo>
                  <a:lnTo>
                    <a:pt x="126745" y="10541"/>
                  </a:lnTo>
                  <a:lnTo>
                    <a:pt x="74421" y="10541"/>
                  </a:lnTo>
                  <a:lnTo>
                    <a:pt x="74421" y="22733"/>
                  </a:lnTo>
                  <a:lnTo>
                    <a:pt x="61848" y="22733"/>
                  </a:lnTo>
                  <a:lnTo>
                    <a:pt x="23748" y="33274"/>
                  </a:lnTo>
                  <a:lnTo>
                    <a:pt x="11048" y="33274"/>
                  </a:lnTo>
                  <a:lnTo>
                    <a:pt x="11048" y="52959"/>
                  </a:lnTo>
                  <a:lnTo>
                    <a:pt x="0" y="66548"/>
                  </a:lnTo>
                  <a:lnTo>
                    <a:pt x="0" y="140716"/>
                  </a:lnTo>
                  <a:lnTo>
                    <a:pt x="11048" y="152781"/>
                  </a:lnTo>
                  <a:lnTo>
                    <a:pt x="23748" y="173990"/>
                  </a:lnTo>
                  <a:lnTo>
                    <a:pt x="37972" y="196723"/>
                  </a:lnTo>
                  <a:lnTo>
                    <a:pt x="50672" y="217805"/>
                  </a:lnTo>
                  <a:lnTo>
                    <a:pt x="50672" y="249682"/>
                  </a:lnTo>
                  <a:lnTo>
                    <a:pt x="61848" y="260223"/>
                  </a:lnTo>
                  <a:lnTo>
                    <a:pt x="74421" y="284480"/>
                  </a:lnTo>
                  <a:lnTo>
                    <a:pt x="99821" y="304038"/>
                  </a:lnTo>
                  <a:lnTo>
                    <a:pt x="126745" y="337439"/>
                  </a:lnTo>
                  <a:lnTo>
                    <a:pt x="139445" y="347980"/>
                  </a:lnTo>
                  <a:lnTo>
                    <a:pt x="302640" y="347980"/>
                  </a:lnTo>
                  <a:lnTo>
                    <a:pt x="315340" y="337439"/>
                  </a:lnTo>
                  <a:lnTo>
                    <a:pt x="343014" y="337439"/>
                  </a:lnTo>
                  <a:lnTo>
                    <a:pt x="331215" y="328295"/>
                  </a:lnTo>
                  <a:lnTo>
                    <a:pt x="331215" y="317754"/>
                  </a:lnTo>
                  <a:lnTo>
                    <a:pt x="315340" y="304038"/>
                  </a:lnTo>
                  <a:lnTo>
                    <a:pt x="302640" y="304038"/>
                  </a:lnTo>
                  <a:lnTo>
                    <a:pt x="302640" y="284480"/>
                  </a:lnTo>
                  <a:lnTo>
                    <a:pt x="315340" y="229997"/>
                  </a:lnTo>
                  <a:lnTo>
                    <a:pt x="302640" y="173990"/>
                  </a:lnTo>
                  <a:lnTo>
                    <a:pt x="302640" y="140716"/>
                  </a:lnTo>
                  <a:lnTo>
                    <a:pt x="87121" y="140716"/>
                  </a:lnTo>
                  <a:lnTo>
                    <a:pt x="61848" y="121031"/>
                  </a:lnTo>
                  <a:lnTo>
                    <a:pt x="61848" y="96774"/>
                  </a:lnTo>
                  <a:lnTo>
                    <a:pt x="50672" y="77216"/>
                  </a:lnTo>
                  <a:lnTo>
                    <a:pt x="37972" y="66548"/>
                  </a:lnTo>
                  <a:lnTo>
                    <a:pt x="23748" y="52959"/>
                  </a:lnTo>
                  <a:lnTo>
                    <a:pt x="266191" y="52959"/>
                  </a:lnTo>
                  <a:lnTo>
                    <a:pt x="215518" y="33274"/>
                  </a:lnTo>
                  <a:lnTo>
                    <a:pt x="190118" y="10541"/>
                  </a:lnTo>
                  <a:lnTo>
                    <a:pt x="177545" y="0"/>
                  </a:lnTo>
                  <a:close/>
                </a:path>
                <a:path w="356870" h="414654">
                  <a:moveTo>
                    <a:pt x="343915" y="337439"/>
                  </a:moveTo>
                  <a:lnTo>
                    <a:pt x="343014" y="337439"/>
                  </a:lnTo>
                  <a:lnTo>
                    <a:pt x="356615" y="347980"/>
                  </a:lnTo>
                  <a:lnTo>
                    <a:pt x="343915" y="337439"/>
                  </a:lnTo>
                  <a:close/>
                </a:path>
                <a:path w="356870" h="414654">
                  <a:moveTo>
                    <a:pt x="266191" y="52959"/>
                  </a:moveTo>
                  <a:lnTo>
                    <a:pt x="152145" y="52959"/>
                  </a:lnTo>
                  <a:lnTo>
                    <a:pt x="152145" y="96774"/>
                  </a:lnTo>
                  <a:lnTo>
                    <a:pt x="139445" y="130048"/>
                  </a:lnTo>
                  <a:lnTo>
                    <a:pt x="126745" y="140716"/>
                  </a:lnTo>
                  <a:lnTo>
                    <a:pt x="302640" y="140716"/>
                  </a:lnTo>
                  <a:lnTo>
                    <a:pt x="315340" y="108966"/>
                  </a:lnTo>
                  <a:lnTo>
                    <a:pt x="315340" y="96774"/>
                  </a:lnTo>
                  <a:lnTo>
                    <a:pt x="302640" y="86233"/>
                  </a:lnTo>
                  <a:lnTo>
                    <a:pt x="302640" y="77216"/>
                  </a:lnTo>
                  <a:lnTo>
                    <a:pt x="278891" y="77216"/>
                  </a:lnTo>
                  <a:lnTo>
                    <a:pt x="278891" y="66548"/>
                  </a:lnTo>
                  <a:lnTo>
                    <a:pt x="266191" y="52959"/>
                  </a:lnTo>
                  <a:close/>
                </a:path>
                <a:path w="356870" h="414654">
                  <a:moveTo>
                    <a:pt x="139445" y="52959"/>
                  </a:moveTo>
                  <a:lnTo>
                    <a:pt x="23748" y="52959"/>
                  </a:lnTo>
                  <a:lnTo>
                    <a:pt x="37972" y="66548"/>
                  </a:lnTo>
                  <a:lnTo>
                    <a:pt x="126745" y="66548"/>
                  </a:lnTo>
                  <a:lnTo>
                    <a:pt x="139445" y="52959"/>
                  </a:lnTo>
                  <a:close/>
                </a:path>
              </a:pathLst>
            </a:custGeom>
            <a:solidFill>
              <a:srgbClr val="FF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85131" y="4946904"/>
              <a:ext cx="356870" cy="414655"/>
            </a:xfrm>
            <a:custGeom>
              <a:avLst/>
              <a:gdLst/>
              <a:ahLst/>
              <a:cxnLst/>
              <a:rect l="l" t="t" r="r" b="b"/>
              <a:pathLst>
                <a:path w="356870" h="414654">
                  <a:moveTo>
                    <a:pt x="87121" y="140716"/>
                  </a:moveTo>
                  <a:lnTo>
                    <a:pt x="61848" y="121031"/>
                  </a:lnTo>
                  <a:lnTo>
                    <a:pt x="61848" y="96774"/>
                  </a:lnTo>
                  <a:lnTo>
                    <a:pt x="50672" y="77216"/>
                  </a:lnTo>
                  <a:lnTo>
                    <a:pt x="37972" y="66548"/>
                  </a:lnTo>
                  <a:lnTo>
                    <a:pt x="23748" y="52959"/>
                  </a:lnTo>
                  <a:lnTo>
                    <a:pt x="11048" y="52959"/>
                  </a:lnTo>
                  <a:lnTo>
                    <a:pt x="0" y="66548"/>
                  </a:lnTo>
                  <a:lnTo>
                    <a:pt x="0" y="77216"/>
                  </a:lnTo>
                  <a:lnTo>
                    <a:pt x="0" y="96774"/>
                  </a:lnTo>
                  <a:lnTo>
                    <a:pt x="0" y="121031"/>
                  </a:lnTo>
                  <a:lnTo>
                    <a:pt x="0" y="130048"/>
                  </a:lnTo>
                  <a:lnTo>
                    <a:pt x="0" y="140716"/>
                  </a:lnTo>
                  <a:lnTo>
                    <a:pt x="11048" y="152781"/>
                  </a:lnTo>
                  <a:lnTo>
                    <a:pt x="23748" y="173990"/>
                  </a:lnTo>
                  <a:lnTo>
                    <a:pt x="37972" y="196723"/>
                  </a:lnTo>
                  <a:lnTo>
                    <a:pt x="50672" y="217805"/>
                  </a:lnTo>
                  <a:lnTo>
                    <a:pt x="50672" y="249682"/>
                  </a:lnTo>
                  <a:lnTo>
                    <a:pt x="61848" y="260223"/>
                  </a:lnTo>
                  <a:lnTo>
                    <a:pt x="74421" y="284480"/>
                  </a:lnTo>
                  <a:lnTo>
                    <a:pt x="99821" y="304038"/>
                  </a:lnTo>
                  <a:lnTo>
                    <a:pt x="126745" y="337439"/>
                  </a:lnTo>
                  <a:lnTo>
                    <a:pt x="139445" y="347980"/>
                  </a:lnTo>
                  <a:lnTo>
                    <a:pt x="152145" y="347980"/>
                  </a:lnTo>
                  <a:lnTo>
                    <a:pt x="164845" y="372237"/>
                  </a:lnTo>
                  <a:lnTo>
                    <a:pt x="164845" y="381254"/>
                  </a:lnTo>
                  <a:lnTo>
                    <a:pt x="164845" y="391795"/>
                  </a:lnTo>
                  <a:lnTo>
                    <a:pt x="177545" y="403987"/>
                  </a:lnTo>
                  <a:lnTo>
                    <a:pt x="190118" y="414528"/>
                  </a:lnTo>
                  <a:lnTo>
                    <a:pt x="202818" y="403987"/>
                  </a:lnTo>
                  <a:lnTo>
                    <a:pt x="228218" y="391795"/>
                  </a:lnTo>
                  <a:lnTo>
                    <a:pt x="253491" y="372237"/>
                  </a:lnTo>
                  <a:lnTo>
                    <a:pt x="266191" y="360045"/>
                  </a:lnTo>
                  <a:lnTo>
                    <a:pt x="278891" y="347980"/>
                  </a:lnTo>
                  <a:lnTo>
                    <a:pt x="302640" y="347980"/>
                  </a:lnTo>
                  <a:lnTo>
                    <a:pt x="315340" y="337439"/>
                  </a:lnTo>
                  <a:lnTo>
                    <a:pt x="343915" y="337439"/>
                  </a:lnTo>
                  <a:lnTo>
                    <a:pt x="356615" y="347980"/>
                  </a:lnTo>
                  <a:lnTo>
                    <a:pt x="331215" y="328295"/>
                  </a:lnTo>
                  <a:lnTo>
                    <a:pt x="331215" y="317754"/>
                  </a:lnTo>
                  <a:lnTo>
                    <a:pt x="315340" y="304038"/>
                  </a:lnTo>
                  <a:lnTo>
                    <a:pt x="302640" y="304038"/>
                  </a:lnTo>
                  <a:lnTo>
                    <a:pt x="302640" y="293497"/>
                  </a:lnTo>
                  <a:lnTo>
                    <a:pt x="302640" y="284480"/>
                  </a:lnTo>
                  <a:lnTo>
                    <a:pt x="315340" y="229997"/>
                  </a:lnTo>
                  <a:lnTo>
                    <a:pt x="302640" y="173990"/>
                  </a:lnTo>
                  <a:lnTo>
                    <a:pt x="302640" y="140716"/>
                  </a:lnTo>
                  <a:lnTo>
                    <a:pt x="315340" y="108966"/>
                  </a:lnTo>
                  <a:lnTo>
                    <a:pt x="315340" y="96774"/>
                  </a:lnTo>
                  <a:lnTo>
                    <a:pt x="302640" y="86233"/>
                  </a:lnTo>
                  <a:lnTo>
                    <a:pt x="302640" y="77216"/>
                  </a:lnTo>
                  <a:lnTo>
                    <a:pt x="291591" y="77216"/>
                  </a:lnTo>
                  <a:lnTo>
                    <a:pt x="278891" y="77216"/>
                  </a:lnTo>
                  <a:lnTo>
                    <a:pt x="278891" y="66548"/>
                  </a:lnTo>
                  <a:lnTo>
                    <a:pt x="266191" y="52959"/>
                  </a:lnTo>
                  <a:lnTo>
                    <a:pt x="239267" y="42418"/>
                  </a:lnTo>
                  <a:lnTo>
                    <a:pt x="215518" y="33274"/>
                  </a:lnTo>
                  <a:lnTo>
                    <a:pt x="190118" y="10541"/>
                  </a:lnTo>
                  <a:lnTo>
                    <a:pt x="177545" y="0"/>
                  </a:lnTo>
                  <a:lnTo>
                    <a:pt x="164845" y="0"/>
                  </a:lnTo>
                  <a:lnTo>
                    <a:pt x="152145" y="0"/>
                  </a:lnTo>
                  <a:lnTo>
                    <a:pt x="139445" y="0"/>
                  </a:lnTo>
                  <a:lnTo>
                    <a:pt x="126745" y="0"/>
                  </a:lnTo>
                  <a:lnTo>
                    <a:pt x="126745" y="10541"/>
                  </a:lnTo>
                  <a:lnTo>
                    <a:pt x="114045" y="10541"/>
                  </a:lnTo>
                  <a:lnTo>
                    <a:pt x="99821" y="10541"/>
                  </a:lnTo>
                  <a:lnTo>
                    <a:pt x="87121" y="10541"/>
                  </a:lnTo>
                  <a:lnTo>
                    <a:pt x="74421" y="10541"/>
                  </a:lnTo>
                  <a:lnTo>
                    <a:pt x="74421" y="22733"/>
                  </a:lnTo>
                  <a:lnTo>
                    <a:pt x="61848" y="22733"/>
                  </a:lnTo>
                  <a:lnTo>
                    <a:pt x="23748" y="33274"/>
                  </a:lnTo>
                  <a:lnTo>
                    <a:pt x="11048" y="33274"/>
                  </a:lnTo>
                  <a:lnTo>
                    <a:pt x="11048" y="42418"/>
                  </a:lnTo>
                  <a:lnTo>
                    <a:pt x="11048" y="52959"/>
                  </a:lnTo>
                  <a:lnTo>
                    <a:pt x="23748" y="52959"/>
                  </a:lnTo>
                  <a:lnTo>
                    <a:pt x="37972" y="66548"/>
                  </a:lnTo>
                  <a:lnTo>
                    <a:pt x="61848" y="66548"/>
                  </a:lnTo>
                  <a:lnTo>
                    <a:pt x="87121" y="66548"/>
                  </a:lnTo>
                  <a:lnTo>
                    <a:pt x="99821" y="66548"/>
                  </a:lnTo>
                  <a:lnTo>
                    <a:pt x="114045" y="66548"/>
                  </a:lnTo>
                  <a:lnTo>
                    <a:pt x="126745" y="66548"/>
                  </a:lnTo>
                  <a:lnTo>
                    <a:pt x="139445" y="52959"/>
                  </a:lnTo>
                  <a:lnTo>
                    <a:pt x="152145" y="52959"/>
                  </a:lnTo>
                  <a:lnTo>
                    <a:pt x="152145" y="66548"/>
                  </a:lnTo>
                  <a:lnTo>
                    <a:pt x="152145" y="77216"/>
                  </a:lnTo>
                  <a:lnTo>
                    <a:pt x="152145" y="96774"/>
                  </a:lnTo>
                  <a:lnTo>
                    <a:pt x="139445" y="130048"/>
                  </a:lnTo>
                  <a:lnTo>
                    <a:pt x="126745" y="140716"/>
                  </a:lnTo>
                  <a:lnTo>
                    <a:pt x="87121" y="1407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1" y="5035296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-6096" y="12191"/>
                  </a:moveTo>
                  <a:lnTo>
                    <a:pt x="6096" y="12191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97324" y="4980432"/>
              <a:ext cx="294005" cy="109855"/>
            </a:xfrm>
            <a:custGeom>
              <a:avLst/>
              <a:gdLst/>
              <a:ahLst/>
              <a:cxnLst/>
              <a:rect l="l" t="t" r="r" b="b"/>
              <a:pathLst>
                <a:path w="294004" h="109854">
                  <a:moveTo>
                    <a:pt x="268224" y="42672"/>
                  </a:moveTo>
                  <a:lnTo>
                    <a:pt x="294004" y="51816"/>
                  </a:lnTo>
                  <a:lnTo>
                    <a:pt x="268224" y="86868"/>
                  </a:lnTo>
                  <a:lnTo>
                    <a:pt x="268224" y="109728"/>
                  </a:lnTo>
                </a:path>
                <a:path w="294004" h="109854">
                  <a:moveTo>
                    <a:pt x="0" y="33528"/>
                  </a:moveTo>
                  <a:lnTo>
                    <a:pt x="0" y="42672"/>
                  </a:lnTo>
                  <a:lnTo>
                    <a:pt x="25780" y="42672"/>
                  </a:lnTo>
                  <a:lnTo>
                    <a:pt x="25780" y="54864"/>
                  </a:lnTo>
                  <a:lnTo>
                    <a:pt x="0" y="54864"/>
                  </a:lnTo>
                  <a:lnTo>
                    <a:pt x="0" y="65532"/>
                  </a:lnTo>
                </a:path>
                <a:path w="294004" h="109854">
                  <a:moveTo>
                    <a:pt x="128015" y="0"/>
                  </a:moveTo>
                  <a:lnTo>
                    <a:pt x="128015" y="11430"/>
                  </a:lnTo>
                  <a:lnTo>
                    <a:pt x="128015" y="22987"/>
                  </a:lnTo>
                  <a:lnTo>
                    <a:pt x="153797" y="22987"/>
                  </a:lnTo>
                </a:path>
                <a:path w="294004" h="109854">
                  <a:moveTo>
                    <a:pt x="50291" y="21336"/>
                  </a:moveTo>
                  <a:lnTo>
                    <a:pt x="63246" y="45720"/>
                  </a:lnTo>
                  <a:lnTo>
                    <a:pt x="76073" y="457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78095" y="50901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6096" y="3810"/>
                  </a:moveTo>
                  <a:lnTo>
                    <a:pt x="6096" y="381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45507" y="5013960"/>
              <a:ext cx="40005" cy="24765"/>
            </a:xfrm>
            <a:custGeom>
              <a:avLst/>
              <a:gdLst/>
              <a:ahLst/>
              <a:cxnLst/>
              <a:rect l="l" t="t" r="r" b="b"/>
              <a:pathLst>
                <a:path w="40004" h="24764">
                  <a:moveTo>
                    <a:pt x="39624" y="0"/>
                  </a:moveTo>
                  <a:lnTo>
                    <a:pt x="12700" y="0"/>
                  </a:lnTo>
                  <a:lnTo>
                    <a:pt x="12700" y="12191"/>
                  </a:lnTo>
                  <a:lnTo>
                    <a:pt x="0" y="12191"/>
                  </a:lnTo>
                  <a:lnTo>
                    <a:pt x="0" y="24383"/>
                  </a:lnTo>
                  <a:lnTo>
                    <a:pt x="39624" y="24383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45507" y="5013960"/>
              <a:ext cx="40005" cy="24765"/>
            </a:xfrm>
            <a:custGeom>
              <a:avLst/>
              <a:gdLst/>
              <a:ahLst/>
              <a:cxnLst/>
              <a:rect l="l" t="t" r="r" b="b"/>
              <a:pathLst>
                <a:path w="40004" h="24764">
                  <a:moveTo>
                    <a:pt x="39624" y="0"/>
                  </a:moveTo>
                  <a:lnTo>
                    <a:pt x="26924" y="0"/>
                  </a:lnTo>
                  <a:lnTo>
                    <a:pt x="12700" y="0"/>
                  </a:lnTo>
                  <a:lnTo>
                    <a:pt x="12700" y="12191"/>
                  </a:lnTo>
                  <a:lnTo>
                    <a:pt x="0" y="12191"/>
                  </a:lnTo>
                  <a:lnTo>
                    <a:pt x="0" y="24383"/>
                  </a:lnTo>
                  <a:lnTo>
                    <a:pt x="12700" y="24383"/>
                  </a:lnTo>
                  <a:lnTo>
                    <a:pt x="26924" y="24383"/>
                  </a:lnTo>
                  <a:lnTo>
                    <a:pt x="39624" y="24383"/>
                  </a:lnTo>
                  <a:lnTo>
                    <a:pt x="39624" y="12191"/>
                  </a:lnTo>
                  <a:lnTo>
                    <a:pt x="3962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71416" y="5026152"/>
              <a:ext cx="26034" cy="12700"/>
            </a:xfrm>
            <a:custGeom>
              <a:avLst/>
              <a:gdLst/>
              <a:ahLst/>
              <a:cxnLst/>
              <a:rect l="l" t="t" r="r" b="b"/>
              <a:pathLst>
                <a:path w="26035" h="12700">
                  <a:moveTo>
                    <a:pt x="2578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5781" y="12192"/>
                  </a:lnTo>
                  <a:lnTo>
                    <a:pt x="2578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71416" y="5013960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4">
                  <a:moveTo>
                    <a:pt x="0" y="0"/>
                  </a:moveTo>
                  <a:lnTo>
                    <a:pt x="0" y="12191"/>
                  </a:lnTo>
                  <a:lnTo>
                    <a:pt x="25781" y="12191"/>
                  </a:lnTo>
                  <a:lnTo>
                    <a:pt x="25781" y="24383"/>
                  </a:lnTo>
                  <a:lnTo>
                    <a:pt x="0" y="24383"/>
                  </a:lnTo>
                  <a:lnTo>
                    <a:pt x="0" y="12191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37531" y="4991100"/>
              <a:ext cx="128270" cy="24765"/>
            </a:xfrm>
            <a:custGeom>
              <a:avLst/>
              <a:gdLst/>
              <a:ahLst/>
              <a:cxnLst/>
              <a:rect l="l" t="t" r="r" b="b"/>
              <a:pathLst>
                <a:path w="128270" h="24764">
                  <a:moveTo>
                    <a:pt x="128015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128015" y="24383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37531" y="4991100"/>
              <a:ext cx="128270" cy="24765"/>
            </a:xfrm>
            <a:custGeom>
              <a:avLst/>
              <a:gdLst/>
              <a:ahLst/>
              <a:cxnLst/>
              <a:rect l="l" t="t" r="r" b="b"/>
              <a:pathLst>
                <a:path w="128270" h="24764">
                  <a:moveTo>
                    <a:pt x="128015" y="24383"/>
                  </a:moveTo>
                  <a:lnTo>
                    <a:pt x="128015" y="0"/>
                  </a:lnTo>
                  <a:lnTo>
                    <a:pt x="115315" y="0"/>
                  </a:lnTo>
                  <a:lnTo>
                    <a:pt x="10274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28015" y="24383"/>
                  </a:lnTo>
                </a:path>
              </a:pathLst>
            </a:custGeom>
            <a:ln w="1219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91455" y="499110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384" y="0"/>
                  </a:moveTo>
                  <a:lnTo>
                    <a:pt x="0" y="24383"/>
                  </a:lnTo>
                  <a:lnTo>
                    <a:pt x="24384" y="24383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91455" y="4991100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24383"/>
                  </a:moveTo>
                  <a:lnTo>
                    <a:pt x="24384" y="0"/>
                  </a:lnTo>
                  <a:lnTo>
                    <a:pt x="24384" y="24383"/>
                  </a:lnTo>
                  <a:lnTo>
                    <a:pt x="0" y="2438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07992" y="4991100"/>
              <a:ext cx="268605" cy="44450"/>
            </a:xfrm>
            <a:custGeom>
              <a:avLst/>
              <a:gdLst/>
              <a:ahLst/>
              <a:cxnLst/>
              <a:rect l="l" t="t" r="r" b="b"/>
              <a:pathLst>
                <a:path w="268604" h="44450">
                  <a:moveTo>
                    <a:pt x="268224" y="0"/>
                  </a:moveTo>
                  <a:lnTo>
                    <a:pt x="228473" y="0"/>
                  </a:lnTo>
                  <a:lnTo>
                    <a:pt x="192024" y="9143"/>
                  </a:lnTo>
                  <a:lnTo>
                    <a:pt x="74549" y="9143"/>
                  </a:lnTo>
                  <a:lnTo>
                    <a:pt x="50800" y="22860"/>
                  </a:lnTo>
                  <a:lnTo>
                    <a:pt x="0" y="22860"/>
                  </a:lnTo>
                  <a:lnTo>
                    <a:pt x="11049" y="33527"/>
                  </a:lnTo>
                  <a:lnTo>
                    <a:pt x="23749" y="44195"/>
                  </a:lnTo>
                  <a:lnTo>
                    <a:pt x="115824" y="44195"/>
                  </a:lnTo>
                  <a:lnTo>
                    <a:pt x="128524" y="33527"/>
                  </a:lnTo>
                  <a:lnTo>
                    <a:pt x="203073" y="33527"/>
                  </a:lnTo>
                  <a:lnTo>
                    <a:pt x="228473" y="22860"/>
                  </a:lnTo>
                  <a:lnTo>
                    <a:pt x="268224" y="2286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07992" y="4991100"/>
              <a:ext cx="268605" cy="44450"/>
            </a:xfrm>
            <a:custGeom>
              <a:avLst/>
              <a:gdLst/>
              <a:ahLst/>
              <a:cxnLst/>
              <a:rect l="l" t="t" r="r" b="b"/>
              <a:pathLst>
                <a:path w="268604" h="44450">
                  <a:moveTo>
                    <a:pt x="23749" y="22860"/>
                  </a:moveTo>
                  <a:lnTo>
                    <a:pt x="50800" y="22860"/>
                  </a:lnTo>
                  <a:lnTo>
                    <a:pt x="74549" y="9143"/>
                  </a:lnTo>
                  <a:lnTo>
                    <a:pt x="103124" y="9143"/>
                  </a:lnTo>
                  <a:lnTo>
                    <a:pt x="139573" y="9143"/>
                  </a:lnTo>
                  <a:lnTo>
                    <a:pt x="164973" y="9143"/>
                  </a:lnTo>
                  <a:lnTo>
                    <a:pt x="179324" y="9143"/>
                  </a:lnTo>
                  <a:lnTo>
                    <a:pt x="192024" y="9143"/>
                  </a:lnTo>
                  <a:lnTo>
                    <a:pt x="228473" y="0"/>
                  </a:lnTo>
                  <a:lnTo>
                    <a:pt x="255524" y="0"/>
                  </a:lnTo>
                  <a:lnTo>
                    <a:pt x="268224" y="0"/>
                  </a:lnTo>
                  <a:lnTo>
                    <a:pt x="268224" y="9143"/>
                  </a:lnTo>
                  <a:lnTo>
                    <a:pt x="268224" y="22860"/>
                  </a:lnTo>
                  <a:lnTo>
                    <a:pt x="255524" y="22860"/>
                  </a:lnTo>
                  <a:lnTo>
                    <a:pt x="228473" y="22860"/>
                  </a:lnTo>
                  <a:lnTo>
                    <a:pt x="203073" y="33527"/>
                  </a:lnTo>
                  <a:lnTo>
                    <a:pt x="192024" y="33527"/>
                  </a:lnTo>
                  <a:lnTo>
                    <a:pt x="164973" y="33527"/>
                  </a:lnTo>
                  <a:lnTo>
                    <a:pt x="139573" y="33527"/>
                  </a:lnTo>
                  <a:lnTo>
                    <a:pt x="128524" y="33527"/>
                  </a:lnTo>
                  <a:lnTo>
                    <a:pt x="115824" y="44195"/>
                  </a:lnTo>
                  <a:lnTo>
                    <a:pt x="23749" y="44195"/>
                  </a:lnTo>
                  <a:lnTo>
                    <a:pt x="11049" y="33527"/>
                  </a:lnTo>
                  <a:lnTo>
                    <a:pt x="0" y="22860"/>
                  </a:lnTo>
                  <a:lnTo>
                    <a:pt x="23749" y="228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65548" y="4991100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4">
                  <a:moveTo>
                    <a:pt x="25780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5780" y="24383"/>
                  </a:lnTo>
                  <a:lnTo>
                    <a:pt x="257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65548" y="4991100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4">
                  <a:moveTo>
                    <a:pt x="0" y="0"/>
                  </a:moveTo>
                  <a:lnTo>
                    <a:pt x="0" y="10668"/>
                  </a:lnTo>
                  <a:lnTo>
                    <a:pt x="0" y="24383"/>
                  </a:lnTo>
                  <a:lnTo>
                    <a:pt x="12953" y="24383"/>
                  </a:lnTo>
                  <a:lnTo>
                    <a:pt x="25780" y="24383"/>
                  </a:lnTo>
                  <a:lnTo>
                    <a:pt x="25780" y="10668"/>
                  </a:lnTo>
                  <a:lnTo>
                    <a:pt x="25780" y="0"/>
                  </a:lnTo>
                  <a:lnTo>
                    <a:pt x="12953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65319" y="5003292"/>
              <a:ext cx="306705" cy="22860"/>
            </a:xfrm>
            <a:custGeom>
              <a:avLst/>
              <a:gdLst/>
              <a:ahLst/>
              <a:cxnLst/>
              <a:rect l="l" t="t" r="r" b="b"/>
              <a:pathLst>
                <a:path w="306704" h="22860">
                  <a:moveTo>
                    <a:pt x="294132" y="0"/>
                  </a:moveTo>
                  <a:lnTo>
                    <a:pt x="306324" y="0"/>
                  </a:lnTo>
                </a:path>
                <a:path w="306704" h="22860">
                  <a:moveTo>
                    <a:pt x="0" y="22860"/>
                  </a:moveTo>
                  <a:lnTo>
                    <a:pt x="12192" y="22860"/>
                  </a:lnTo>
                </a:path>
              </a:pathLst>
            </a:custGeom>
            <a:ln w="24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75203" y="4860036"/>
              <a:ext cx="641477" cy="1162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33416" y="4826508"/>
              <a:ext cx="1586484" cy="1111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853308" y="2925571"/>
            <a:ext cx="109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Su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spc="-5" dirty="0">
                <a:latin typeface="Arial"/>
                <a:cs typeface="Arial"/>
              </a:rPr>
              <a:t>urban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05885" y="5359146"/>
            <a:ext cx="1872614" cy="6705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09575" marR="254000" indent="-51435">
              <a:lnSpc>
                <a:spcPct val="102000"/>
              </a:lnSpc>
              <a:spcBef>
                <a:spcPts val="70"/>
              </a:spcBef>
            </a:pPr>
            <a:r>
              <a:rPr sz="1400" b="1" dirty="0">
                <a:solidFill>
                  <a:srgbClr val="F9FC00"/>
                </a:solidFill>
                <a:latin typeface="Arial"/>
                <a:cs typeface="Arial"/>
              </a:rPr>
              <a:t>Basic</a:t>
            </a:r>
            <a:r>
              <a:rPr sz="1400" b="1" spc="-10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9FC00"/>
                </a:solidFill>
                <a:latin typeface="Arial"/>
                <a:cs typeface="Arial"/>
              </a:rPr>
              <a:t>Terminal  </a:t>
            </a:r>
            <a:r>
              <a:rPr sz="1400" b="1" spc="-5" dirty="0">
                <a:solidFill>
                  <a:srgbClr val="F9FC00"/>
                </a:solidFill>
                <a:latin typeface="Arial"/>
                <a:cs typeface="Arial"/>
              </a:rPr>
              <a:t>PDA</a:t>
            </a:r>
            <a:r>
              <a:rPr sz="1400" b="1" spc="-8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9FC00"/>
                </a:solidFill>
                <a:latin typeface="Arial"/>
                <a:cs typeface="Arial"/>
              </a:rPr>
              <a:t>Terminal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9FC00"/>
                </a:solidFill>
                <a:latin typeface="Arial"/>
                <a:cs typeface="Arial"/>
              </a:rPr>
              <a:t>Audio/Visual</a:t>
            </a:r>
            <a:r>
              <a:rPr sz="1400" b="1" spc="-5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9FC00"/>
                </a:solidFill>
                <a:latin typeface="Arial"/>
                <a:cs typeface="Arial"/>
              </a:rPr>
              <a:t>Terminal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599552" y="1708899"/>
            <a:ext cx="3872865" cy="2893695"/>
            <a:chOff x="4599552" y="1708899"/>
            <a:chExt cx="3872865" cy="2893695"/>
          </a:xfrm>
        </p:grpSpPr>
        <p:sp>
          <p:nvSpPr>
            <p:cNvPr id="86" name="object 86"/>
            <p:cNvSpPr/>
            <p:nvPr/>
          </p:nvSpPr>
          <p:spPr>
            <a:xfrm>
              <a:off x="4599552" y="4130156"/>
              <a:ext cx="1911477" cy="4723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757939" y="2051221"/>
              <a:ext cx="180665" cy="1691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467600" y="1796447"/>
              <a:ext cx="998219" cy="929640"/>
            </a:xfrm>
            <a:custGeom>
              <a:avLst/>
              <a:gdLst/>
              <a:ahLst/>
              <a:cxnLst/>
              <a:rect l="l" t="t" r="r" b="b"/>
              <a:pathLst>
                <a:path w="998220" h="929639">
                  <a:moveTo>
                    <a:pt x="550570" y="0"/>
                  </a:moveTo>
                  <a:lnTo>
                    <a:pt x="447340" y="0"/>
                  </a:lnTo>
                  <a:lnTo>
                    <a:pt x="423676" y="1982"/>
                  </a:lnTo>
                  <a:lnTo>
                    <a:pt x="397882" y="7962"/>
                  </a:lnTo>
                  <a:lnTo>
                    <a:pt x="374218" y="11943"/>
                  </a:lnTo>
                  <a:lnTo>
                    <a:pt x="348407" y="17906"/>
                  </a:lnTo>
                  <a:lnTo>
                    <a:pt x="326908" y="25869"/>
                  </a:lnTo>
                  <a:lnTo>
                    <a:pt x="303245" y="33831"/>
                  </a:lnTo>
                  <a:lnTo>
                    <a:pt x="283894" y="41793"/>
                  </a:lnTo>
                  <a:lnTo>
                    <a:pt x="264527" y="53736"/>
                  </a:lnTo>
                  <a:lnTo>
                    <a:pt x="221513" y="73642"/>
                  </a:lnTo>
                  <a:lnTo>
                    <a:pt x="200015" y="89566"/>
                  </a:lnTo>
                  <a:lnTo>
                    <a:pt x="180665" y="103492"/>
                  </a:lnTo>
                  <a:lnTo>
                    <a:pt x="163450" y="119416"/>
                  </a:lnTo>
                  <a:lnTo>
                    <a:pt x="146245" y="133358"/>
                  </a:lnTo>
                  <a:lnTo>
                    <a:pt x="131191" y="151265"/>
                  </a:lnTo>
                  <a:lnTo>
                    <a:pt x="116137" y="167190"/>
                  </a:lnTo>
                  <a:lnTo>
                    <a:pt x="101081" y="185112"/>
                  </a:lnTo>
                  <a:lnTo>
                    <a:pt x="88177" y="205018"/>
                  </a:lnTo>
                  <a:lnTo>
                    <a:pt x="73123" y="220942"/>
                  </a:lnTo>
                  <a:lnTo>
                    <a:pt x="62369" y="240848"/>
                  </a:lnTo>
                  <a:lnTo>
                    <a:pt x="49465" y="258755"/>
                  </a:lnTo>
                  <a:lnTo>
                    <a:pt x="38712" y="282641"/>
                  </a:lnTo>
                  <a:lnTo>
                    <a:pt x="30109" y="302547"/>
                  </a:lnTo>
                  <a:lnTo>
                    <a:pt x="23656" y="324435"/>
                  </a:lnTo>
                  <a:lnTo>
                    <a:pt x="15054" y="346339"/>
                  </a:lnTo>
                  <a:lnTo>
                    <a:pt x="8602" y="368227"/>
                  </a:lnTo>
                  <a:lnTo>
                    <a:pt x="6452" y="394112"/>
                  </a:lnTo>
                  <a:lnTo>
                    <a:pt x="0" y="416000"/>
                  </a:lnTo>
                  <a:lnTo>
                    <a:pt x="0" y="507565"/>
                  </a:lnTo>
                  <a:lnTo>
                    <a:pt x="6452" y="533450"/>
                  </a:lnTo>
                  <a:lnTo>
                    <a:pt x="8602" y="555338"/>
                  </a:lnTo>
                  <a:lnTo>
                    <a:pt x="15054" y="579225"/>
                  </a:lnTo>
                  <a:lnTo>
                    <a:pt x="23656" y="601113"/>
                  </a:lnTo>
                  <a:lnTo>
                    <a:pt x="30109" y="623017"/>
                  </a:lnTo>
                  <a:lnTo>
                    <a:pt x="38712" y="644905"/>
                  </a:lnTo>
                  <a:lnTo>
                    <a:pt x="49465" y="662828"/>
                  </a:lnTo>
                  <a:lnTo>
                    <a:pt x="62369" y="680735"/>
                  </a:lnTo>
                  <a:lnTo>
                    <a:pt x="73123" y="700640"/>
                  </a:lnTo>
                  <a:lnTo>
                    <a:pt x="88177" y="720546"/>
                  </a:lnTo>
                  <a:lnTo>
                    <a:pt x="101081" y="740451"/>
                  </a:lnTo>
                  <a:lnTo>
                    <a:pt x="116137" y="758374"/>
                  </a:lnTo>
                  <a:lnTo>
                    <a:pt x="131191" y="774298"/>
                  </a:lnTo>
                  <a:lnTo>
                    <a:pt x="146245" y="792205"/>
                  </a:lnTo>
                  <a:lnTo>
                    <a:pt x="180665" y="820073"/>
                  </a:lnTo>
                  <a:lnTo>
                    <a:pt x="200015" y="834007"/>
                  </a:lnTo>
                  <a:lnTo>
                    <a:pt x="221513" y="847939"/>
                  </a:lnTo>
                  <a:lnTo>
                    <a:pt x="243029" y="857892"/>
                  </a:lnTo>
                  <a:lnTo>
                    <a:pt x="264527" y="869835"/>
                  </a:lnTo>
                  <a:lnTo>
                    <a:pt x="283894" y="881779"/>
                  </a:lnTo>
                  <a:lnTo>
                    <a:pt x="303245" y="889741"/>
                  </a:lnTo>
                  <a:lnTo>
                    <a:pt x="326908" y="897701"/>
                  </a:lnTo>
                  <a:lnTo>
                    <a:pt x="348407" y="905663"/>
                  </a:lnTo>
                  <a:lnTo>
                    <a:pt x="374218" y="911635"/>
                  </a:lnTo>
                  <a:lnTo>
                    <a:pt x="397882" y="917607"/>
                  </a:lnTo>
                  <a:lnTo>
                    <a:pt x="423676" y="923578"/>
                  </a:lnTo>
                  <a:lnTo>
                    <a:pt x="447340" y="925569"/>
                  </a:lnTo>
                  <a:lnTo>
                    <a:pt x="473152" y="929550"/>
                  </a:lnTo>
                  <a:lnTo>
                    <a:pt x="522610" y="929550"/>
                  </a:lnTo>
                  <a:lnTo>
                    <a:pt x="550570" y="925569"/>
                  </a:lnTo>
                  <a:lnTo>
                    <a:pt x="572085" y="923578"/>
                  </a:lnTo>
                  <a:lnTo>
                    <a:pt x="595732" y="917607"/>
                  </a:lnTo>
                  <a:lnTo>
                    <a:pt x="623692" y="911635"/>
                  </a:lnTo>
                  <a:lnTo>
                    <a:pt x="645207" y="905663"/>
                  </a:lnTo>
                  <a:lnTo>
                    <a:pt x="668854" y="897701"/>
                  </a:lnTo>
                  <a:lnTo>
                    <a:pt x="694665" y="889741"/>
                  </a:lnTo>
                  <a:lnTo>
                    <a:pt x="711868" y="881779"/>
                  </a:lnTo>
                  <a:lnTo>
                    <a:pt x="754881" y="857892"/>
                  </a:lnTo>
                  <a:lnTo>
                    <a:pt x="776397" y="847939"/>
                  </a:lnTo>
                  <a:lnTo>
                    <a:pt x="795747" y="834007"/>
                  </a:lnTo>
                  <a:lnTo>
                    <a:pt x="817263" y="820073"/>
                  </a:lnTo>
                  <a:lnTo>
                    <a:pt x="832317" y="806139"/>
                  </a:lnTo>
                  <a:lnTo>
                    <a:pt x="851667" y="792205"/>
                  </a:lnTo>
                  <a:lnTo>
                    <a:pt x="866721" y="774298"/>
                  </a:lnTo>
                  <a:lnTo>
                    <a:pt x="898977" y="740451"/>
                  </a:lnTo>
                  <a:lnTo>
                    <a:pt x="909735" y="720546"/>
                  </a:lnTo>
                  <a:lnTo>
                    <a:pt x="922641" y="700640"/>
                  </a:lnTo>
                  <a:lnTo>
                    <a:pt x="933398" y="680735"/>
                  </a:lnTo>
                  <a:lnTo>
                    <a:pt x="948452" y="662828"/>
                  </a:lnTo>
                  <a:lnTo>
                    <a:pt x="959210" y="644905"/>
                  </a:lnTo>
                  <a:lnTo>
                    <a:pt x="965654" y="623017"/>
                  </a:lnTo>
                  <a:lnTo>
                    <a:pt x="974264" y="601113"/>
                  </a:lnTo>
                  <a:lnTo>
                    <a:pt x="980708" y="579225"/>
                  </a:lnTo>
                  <a:lnTo>
                    <a:pt x="985005" y="555338"/>
                  </a:lnTo>
                  <a:lnTo>
                    <a:pt x="991466" y="533450"/>
                  </a:lnTo>
                  <a:lnTo>
                    <a:pt x="993614" y="507565"/>
                  </a:lnTo>
                  <a:lnTo>
                    <a:pt x="995762" y="487660"/>
                  </a:lnTo>
                  <a:lnTo>
                    <a:pt x="997910" y="461791"/>
                  </a:lnTo>
                  <a:lnTo>
                    <a:pt x="991466" y="394112"/>
                  </a:lnTo>
                  <a:lnTo>
                    <a:pt x="985005" y="368227"/>
                  </a:lnTo>
                  <a:lnTo>
                    <a:pt x="980708" y="346339"/>
                  </a:lnTo>
                  <a:lnTo>
                    <a:pt x="974264" y="324435"/>
                  </a:lnTo>
                  <a:lnTo>
                    <a:pt x="965654" y="302547"/>
                  </a:lnTo>
                  <a:lnTo>
                    <a:pt x="959210" y="282641"/>
                  </a:lnTo>
                  <a:lnTo>
                    <a:pt x="948452" y="258755"/>
                  </a:lnTo>
                  <a:lnTo>
                    <a:pt x="933398" y="240848"/>
                  </a:lnTo>
                  <a:lnTo>
                    <a:pt x="922641" y="220942"/>
                  </a:lnTo>
                  <a:lnTo>
                    <a:pt x="909735" y="205018"/>
                  </a:lnTo>
                  <a:lnTo>
                    <a:pt x="898977" y="185112"/>
                  </a:lnTo>
                  <a:lnTo>
                    <a:pt x="866721" y="151265"/>
                  </a:lnTo>
                  <a:lnTo>
                    <a:pt x="851667" y="133358"/>
                  </a:lnTo>
                  <a:lnTo>
                    <a:pt x="832317" y="119416"/>
                  </a:lnTo>
                  <a:lnTo>
                    <a:pt x="817263" y="103492"/>
                  </a:lnTo>
                  <a:lnTo>
                    <a:pt x="795747" y="89566"/>
                  </a:lnTo>
                  <a:lnTo>
                    <a:pt x="776397" y="73642"/>
                  </a:lnTo>
                  <a:lnTo>
                    <a:pt x="733383" y="53736"/>
                  </a:lnTo>
                  <a:lnTo>
                    <a:pt x="711868" y="41793"/>
                  </a:lnTo>
                  <a:lnTo>
                    <a:pt x="694665" y="33831"/>
                  </a:lnTo>
                  <a:lnTo>
                    <a:pt x="668854" y="25869"/>
                  </a:lnTo>
                  <a:lnTo>
                    <a:pt x="645207" y="17906"/>
                  </a:lnTo>
                  <a:lnTo>
                    <a:pt x="623692" y="11943"/>
                  </a:lnTo>
                  <a:lnTo>
                    <a:pt x="595732" y="7962"/>
                  </a:lnTo>
                  <a:lnTo>
                    <a:pt x="572085" y="1982"/>
                  </a:lnTo>
                  <a:close/>
                </a:path>
              </a:pathLst>
            </a:custGeom>
            <a:solidFill>
              <a:srgbClr val="C0F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757939" y="2051221"/>
              <a:ext cx="180665" cy="1691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67600" y="1787651"/>
              <a:ext cx="1004569" cy="942340"/>
            </a:xfrm>
            <a:custGeom>
              <a:avLst/>
              <a:gdLst/>
              <a:ahLst/>
              <a:cxnLst/>
              <a:rect l="l" t="t" r="r" b="b"/>
              <a:pathLst>
                <a:path w="1004570" h="942339">
                  <a:moveTo>
                    <a:pt x="1004366" y="435610"/>
                  </a:moveTo>
                  <a:lnTo>
                    <a:pt x="1002220" y="429260"/>
                  </a:lnTo>
                  <a:lnTo>
                    <a:pt x="1002220" y="419100"/>
                  </a:lnTo>
                  <a:lnTo>
                    <a:pt x="1000048" y="415290"/>
                  </a:lnTo>
                  <a:lnTo>
                    <a:pt x="1000048" y="397510"/>
                  </a:lnTo>
                  <a:lnTo>
                    <a:pt x="997902" y="389890"/>
                  </a:lnTo>
                  <a:lnTo>
                    <a:pt x="997902" y="435610"/>
                  </a:lnTo>
                  <a:lnTo>
                    <a:pt x="997902" y="501650"/>
                  </a:lnTo>
                  <a:lnTo>
                    <a:pt x="995756" y="509270"/>
                  </a:lnTo>
                  <a:lnTo>
                    <a:pt x="995756" y="515620"/>
                  </a:lnTo>
                  <a:lnTo>
                    <a:pt x="993609" y="523240"/>
                  </a:lnTo>
                  <a:lnTo>
                    <a:pt x="993609" y="537210"/>
                  </a:lnTo>
                  <a:lnTo>
                    <a:pt x="991463" y="542290"/>
                  </a:lnTo>
                  <a:lnTo>
                    <a:pt x="991463" y="552450"/>
                  </a:lnTo>
                  <a:lnTo>
                    <a:pt x="989317" y="556882"/>
                  </a:lnTo>
                  <a:lnTo>
                    <a:pt x="989317" y="520344"/>
                  </a:lnTo>
                  <a:lnTo>
                    <a:pt x="987158" y="514388"/>
                  </a:lnTo>
                  <a:lnTo>
                    <a:pt x="987158" y="506425"/>
                  </a:lnTo>
                  <a:lnTo>
                    <a:pt x="984999" y="498462"/>
                  </a:lnTo>
                  <a:lnTo>
                    <a:pt x="984999" y="488505"/>
                  </a:lnTo>
                  <a:lnTo>
                    <a:pt x="980706" y="480542"/>
                  </a:lnTo>
                  <a:lnTo>
                    <a:pt x="980706" y="514388"/>
                  </a:lnTo>
                  <a:lnTo>
                    <a:pt x="980706" y="578065"/>
                  </a:lnTo>
                  <a:lnTo>
                    <a:pt x="978560" y="586028"/>
                  </a:lnTo>
                  <a:lnTo>
                    <a:pt x="978560" y="592670"/>
                  </a:lnTo>
                  <a:lnTo>
                    <a:pt x="976998" y="593890"/>
                  </a:lnTo>
                  <a:lnTo>
                    <a:pt x="976401" y="593991"/>
                  </a:lnTo>
                  <a:lnTo>
                    <a:pt x="976858" y="593991"/>
                  </a:lnTo>
                  <a:lnTo>
                    <a:pt x="976401" y="594360"/>
                  </a:lnTo>
                  <a:lnTo>
                    <a:pt x="976401" y="601980"/>
                  </a:lnTo>
                  <a:lnTo>
                    <a:pt x="974255" y="608330"/>
                  </a:lnTo>
                  <a:lnTo>
                    <a:pt x="972096" y="615950"/>
                  </a:lnTo>
                  <a:lnTo>
                    <a:pt x="969949" y="622300"/>
                  </a:lnTo>
                  <a:lnTo>
                    <a:pt x="968667" y="624560"/>
                  </a:lnTo>
                  <a:lnTo>
                    <a:pt x="965644" y="623862"/>
                  </a:lnTo>
                  <a:lnTo>
                    <a:pt x="962520" y="628205"/>
                  </a:lnTo>
                  <a:lnTo>
                    <a:pt x="962520" y="639127"/>
                  </a:lnTo>
                  <a:lnTo>
                    <a:pt x="961351" y="642620"/>
                  </a:lnTo>
                  <a:lnTo>
                    <a:pt x="957033" y="648970"/>
                  </a:lnTo>
                  <a:lnTo>
                    <a:pt x="954887" y="656590"/>
                  </a:lnTo>
                  <a:lnTo>
                    <a:pt x="950595" y="660400"/>
                  </a:lnTo>
                  <a:lnTo>
                    <a:pt x="946302" y="666750"/>
                  </a:lnTo>
                  <a:lnTo>
                    <a:pt x="944156" y="674370"/>
                  </a:lnTo>
                  <a:lnTo>
                    <a:pt x="935545" y="685800"/>
                  </a:lnTo>
                  <a:lnTo>
                    <a:pt x="933386" y="694690"/>
                  </a:lnTo>
                  <a:lnTo>
                    <a:pt x="929081" y="699770"/>
                  </a:lnTo>
                  <a:lnTo>
                    <a:pt x="924788" y="708660"/>
                  </a:lnTo>
                  <a:lnTo>
                    <a:pt x="920483" y="712470"/>
                  </a:lnTo>
                  <a:lnTo>
                    <a:pt x="918337" y="720090"/>
                  </a:lnTo>
                  <a:lnTo>
                    <a:pt x="911872" y="726440"/>
                  </a:lnTo>
                  <a:lnTo>
                    <a:pt x="907580" y="731520"/>
                  </a:lnTo>
                  <a:lnTo>
                    <a:pt x="905433" y="737870"/>
                  </a:lnTo>
                  <a:lnTo>
                    <a:pt x="901141" y="745490"/>
                  </a:lnTo>
                  <a:lnTo>
                    <a:pt x="883920" y="762000"/>
                  </a:lnTo>
                  <a:lnTo>
                    <a:pt x="881773" y="768350"/>
                  </a:lnTo>
                  <a:lnTo>
                    <a:pt x="877468" y="773430"/>
                  </a:lnTo>
                  <a:lnTo>
                    <a:pt x="868857" y="779780"/>
                  </a:lnTo>
                  <a:lnTo>
                    <a:pt x="860272" y="791210"/>
                  </a:lnTo>
                  <a:lnTo>
                    <a:pt x="853808" y="793750"/>
                  </a:lnTo>
                  <a:lnTo>
                    <a:pt x="851662" y="800100"/>
                  </a:lnTo>
                  <a:lnTo>
                    <a:pt x="843064" y="805180"/>
                  </a:lnTo>
                  <a:lnTo>
                    <a:pt x="840905" y="807720"/>
                  </a:lnTo>
                  <a:lnTo>
                    <a:pt x="832307" y="814070"/>
                  </a:lnTo>
                  <a:lnTo>
                    <a:pt x="832307" y="810958"/>
                  </a:lnTo>
                  <a:lnTo>
                    <a:pt x="825842" y="814946"/>
                  </a:lnTo>
                  <a:lnTo>
                    <a:pt x="819404" y="816927"/>
                  </a:lnTo>
                  <a:lnTo>
                    <a:pt x="815111" y="820915"/>
                  </a:lnTo>
                  <a:lnTo>
                    <a:pt x="808647" y="824890"/>
                  </a:lnTo>
                  <a:lnTo>
                    <a:pt x="804354" y="828878"/>
                  </a:lnTo>
                  <a:lnTo>
                    <a:pt x="803668" y="829043"/>
                  </a:lnTo>
                  <a:lnTo>
                    <a:pt x="803668" y="835723"/>
                  </a:lnTo>
                  <a:lnTo>
                    <a:pt x="802208" y="836930"/>
                  </a:lnTo>
                  <a:lnTo>
                    <a:pt x="795743" y="842010"/>
                  </a:lnTo>
                  <a:lnTo>
                    <a:pt x="789292" y="843280"/>
                  </a:lnTo>
                  <a:lnTo>
                    <a:pt x="780681" y="849630"/>
                  </a:lnTo>
                  <a:lnTo>
                    <a:pt x="776389" y="850900"/>
                  </a:lnTo>
                  <a:lnTo>
                    <a:pt x="767778" y="857250"/>
                  </a:lnTo>
                  <a:lnTo>
                    <a:pt x="761339" y="859790"/>
                  </a:lnTo>
                  <a:lnTo>
                    <a:pt x="757047" y="864870"/>
                  </a:lnTo>
                  <a:lnTo>
                    <a:pt x="748436" y="869950"/>
                  </a:lnTo>
                  <a:lnTo>
                    <a:pt x="739825" y="871220"/>
                  </a:lnTo>
                  <a:lnTo>
                    <a:pt x="735520" y="877570"/>
                  </a:lnTo>
                  <a:lnTo>
                    <a:pt x="729081" y="878840"/>
                  </a:lnTo>
                  <a:lnTo>
                    <a:pt x="722617" y="882650"/>
                  </a:lnTo>
                  <a:lnTo>
                    <a:pt x="714032" y="885190"/>
                  </a:lnTo>
                  <a:lnTo>
                    <a:pt x="707567" y="889000"/>
                  </a:lnTo>
                  <a:lnTo>
                    <a:pt x="705421" y="891540"/>
                  </a:lnTo>
                  <a:lnTo>
                    <a:pt x="696810" y="892810"/>
                  </a:lnTo>
                  <a:lnTo>
                    <a:pt x="688213" y="896620"/>
                  </a:lnTo>
                  <a:lnTo>
                    <a:pt x="681748" y="899160"/>
                  </a:lnTo>
                  <a:lnTo>
                    <a:pt x="675309" y="902970"/>
                  </a:lnTo>
                  <a:lnTo>
                    <a:pt x="658101" y="906780"/>
                  </a:lnTo>
                  <a:lnTo>
                    <a:pt x="653796" y="910590"/>
                  </a:lnTo>
                  <a:lnTo>
                    <a:pt x="643051" y="913130"/>
                  </a:lnTo>
                  <a:lnTo>
                    <a:pt x="634441" y="913130"/>
                  </a:lnTo>
                  <a:lnTo>
                    <a:pt x="628002" y="916940"/>
                  </a:lnTo>
                  <a:lnTo>
                    <a:pt x="621538" y="919480"/>
                  </a:lnTo>
                  <a:lnTo>
                    <a:pt x="612940" y="919480"/>
                  </a:lnTo>
                  <a:lnTo>
                    <a:pt x="604329" y="923290"/>
                  </a:lnTo>
                  <a:lnTo>
                    <a:pt x="600036" y="923290"/>
                  </a:lnTo>
                  <a:lnTo>
                    <a:pt x="591426" y="924560"/>
                  </a:lnTo>
                  <a:lnTo>
                    <a:pt x="582815" y="924560"/>
                  </a:lnTo>
                  <a:lnTo>
                    <a:pt x="574230" y="927100"/>
                  </a:lnTo>
                  <a:lnTo>
                    <a:pt x="561327" y="927100"/>
                  </a:lnTo>
                  <a:lnTo>
                    <a:pt x="552716" y="930910"/>
                  </a:lnTo>
                  <a:lnTo>
                    <a:pt x="451624" y="930910"/>
                  </a:lnTo>
                  <a:lnTo>
                    <a:pt x="443039" y="927100"/>
                  </a:lnTo>
                  <a:lnTo>
                    <a:pt x="427990" y="927100"/>
                  </a:lnTo>
                  <a:lnTo>
                    <a:pt x="421525" y="924560"/>
                  </a:lnTo>
                  <a:lnTo>
                    <a:pt x="412927" y="924560"/>
                  </a:lnTo>
                  <a:lnTo>
                    <a:pt x="404317" y="923290"/>
                  </a:lnTo>
                  <a:lnTo>
                    <a:pt x="400024" y="923290"/>
                  </a:lnTo>
                  <a:lnTo>
                    <a:pt x="391414" y="919480"/>
                  </a:lnTo>
                  <a:lnTo>
                    <a:pt x="382816" y="919480"/>
                  </a:lnTo>
                  <a:lnTo>
                    <a:pt x="377913" y="917562"/>
                  </a:lnTo>
                  <a:lnTo>
                    <a:pt x="378510" y="916457"/>
                  </a:lnTo>
                  <a:lnTo>
                    <a:pt x="389267" y="910488"/>
                  </a:lnTo>
                  <a:lnTo>
                    <a:pt x="400024" y="908494"/>
                  </a:lnTo>
                  <a:lnTo>
                    <a:pt x="421525" y="896556"/>
                  </a:lnTo>
                  <a:lnTo>
                    <a:pt x="438721" y="888593"/>
                  </a:lnTo>
                  <a:lnTo>
                    <a:pt x="460235" y="876642"/>
                  </a:lnTo>
                  <a:lnTo>
                    <a:pt x="468845" y="872667"/>
                  </a:lnTo>
                  <a:lnTo>
                    <a:pt x="478955" y="867054"/>
                  </a:lnTo>
                  <a:lnTo>
                    <a:pt x="486054" y="868680"/>
                  </a:lnTo>
                  <a:lnTo>
                    <a:pt x="494639" y="868680"/>
                  </a:lnTo>
                  <a:lnTo>
                    <a:pt x="501103" y="870673"/>
                  </a:lnTo>
                  <a:lnTo>
                    <a:pt x="507555" y="870673"/>
                  </a:lnTo>
                  <a:lnTo>
                    <a:pt x="516166" y="874661"/>
                  </a:lnTo>
                  <a:lnTo>
                    <a:pt x="529069" y="874661"/>
                  </a:lnTo>
                  <a:lnTo>
                    <a:pt x="537654" y="876642"/>
                  </a:lnTo>
                  <a:lnTo>
                    <a:pt x="552716" y="876642"/>
                  </a:lnTo>
                  <a:lnTo>
                    <a:pt x="561327" y="880630"/>
                  </a:lnTo>
                  <a:lnTo>
                    <a:pt x="628002" y="880630"/>
                  </a:lnTo>
                  <a:lnTo>
                    <a:pt x="634441" y="876642"/>
                  </a:lnTo>
                  <a:lnTo>
                    <a:pt x="660260" y="876642"/>
                  </a:lnTo>
                  <a:lnTo>
                    <a:pt x="666699" y="874661"/>
                  </a:lnTo>
                  <a:lnTo>
                    <a:pt x="673163" y="874661"/>
                  </a:lnTo>
                  <a:lnTo>
                    <a:pt x="681748" y="870673"/>
                  </a:lnTo>
                  <a:lnTo>
                    <a:pt x="694664" y="870673"/>
                  </a:lnTo>
                  <a:lnTo>
                    <a:pt x="703275" y="868680"/>
                  </a:lnTo>
                  <a:lnTo>
                    <a:pt x="709714" y="866698"/>
                  </a:lnTo>
                  <a:lnTo>
                    <a:pt x="711860" y="866698"/>
                  </a:lnTo>
                  <a:lnTo>
                    <a:pt x="720471" y="862711"/>
                  </a:lnTo>
                  <a:lnTo>
                    <a:pt x="729081" y="862711"/>
                  </a:lnTo>
                  <a:lnTo>
                    <a:pt x="746277" y="854748"/>
                  </a:lnTo>
                  <a:lnTo>
                    <a:pt x="752729" y="854748"/>
                  </a:lnTo>
                  <a:lnTo>
                    <a:pt x="761339" y="852766"/>
                  </a:lnTo>
                  <a:lnTo>
                    <a:pt x="767778" y="848779"/>
                  </a:lnTo>
                  <a:lnTo>
                    <a:pt x="774242" y="846785"/>
                  </a:lnTo>
                  <a:lnTo>
                    <a:pt x="778535" y="842810"/>
                  </a:lnTo>
                  <a:lnTo>
                    <a:pt x="787146" y="842810"/>
                  </a:lnTo>
                  <a:lnTo>
                    <a:pt x="793597" y="838822"/>
                  </a:lnTo>
                  <a:lnTo>
                    <a:pt x="803668" y="835723"/>
                  </a:lnTo>
                  <a:lnTo>
                    <a:pt x="803668" y="829043"/>
                  </a:lnTo>
                  <a:lnTo>
                    <a:pt x="795743" y="830872"/>
                  </a:lnTo>
                  <a:lnTo>
                    <a:pt x="789292" y="834847"/>
                  </a:lnTo>
                  <a:lnTo>
                    <a:pt x="784987" y="836841"/>
                  </a:lnTo>
                  <a:lnTo>
                    <a:pt x="776389" y="838822"/>
                  </a:lnTo>
                  <a:lnTo>
                    <a:pt x="772096" y="842810"/>
                  </a:lnTo>
                  <a:lnTo>
                    <a:pt x="757047" y="842810"/>
                  </a:lnTo>
                  <a:lnTo>
                    <a:pt x="752729" y="846785"/>
                  </a:lnTo>
                  <a:lnTo>
                    <a:pt x="744131" y="848779"/>
                  </a:lnTo>
                  <a:lnTo>
                    <a:pt x="739825" y="852766"/>
                  </a:lnTo>
                  <a:lnTo>
                    <a:pt x="731227" y="854748"/>
                  </a:lnTo>
                  <a:lnTo>
                    <a:pt x="724763" y="854748"/>
                  </a:lnTo>
                  <a:lnTo>
                    <a:pt x="718324" y="856742"/>
                  </a:lnTo>
                  <a:lnTo>
                    <a:pt x="711860" y="856742"/>
                  </a:lnTo>
                  <a:lnTo>
                    <a:pt x="707567" y="860717"/>
                  </a:lnTo>
                  <a:lnTo>
                    <a:pt x="703275" y="860717"/>
                  </a:lnTo>
                  <a:lnTo>
                    <a:pt x="694664" y="862711"/>
                  </a:lnTo>
                  <a:lnTo>
                    <a:pt x="686066" y="866698"/>
                  </a:lnTo>
                  <a:lnTo>
                    <a:pt x="673163" y="866698"/>
                  </a:lnTo>
                  <a:lnTo>
                    <a:pt x="666699" y="868680"/>
                  </a:lnTo>
                  <a:lnTo>
                    <a:pt x="651649" y="868680"/>
                  </a:lnTo>
                  <a:lnTo>
                    <a:pt x="643051" y="870673"/>
                  </a:lnTo>
                  <a:lnTo>
                    <a:pt x="546265" y="870673"/>
                  </a:lnTo>
                  <a:lnTo>
                    <a:pt x="539800" y="868680"/>
                  </a:lnTo>
                  <a:lnTo>
                    <a:pt x="531215" y="868680"/>
                  </a:lnTo>
                  <a:lnTo>
                    <a:pt x="524751" y="866698"/>
                  </a:lnTo>
                  <a:lnTo>
                    <a:pt x="507555" y="866698"/>
                  </a:lnTo>
                  <a:lnTo>
                    <a:pt x="505396" y="862711"/>
                  </a:lnTo>
                  <a:lnTo>
                    <a:pt x="496798" y="862711"/>
                  </a:lnTo>
                  <a:lnTo>
                    <a:pt x="489712" y="861072"/>
                  </a:lnTo>
                  <a:lnTo>
                    <a:pt x="490347" y="860717"/>
                  </a:lnTo>
                  <a:lnTo>
                    <a:pt x="498957" y="852766"/>
                  </a:lnTo>
                  <a:lnTo>
                    <a:pt x="507555" y="846785"/>
                  </a:lnTo>
                  <a:lnTo>
                    <a:pt x="514007" y="842810"/>
                  </a:lnTo>
                  <a:lnTo>
                    <a:pt x="522605" y="836841"/>
                  </a:lnTo>
                  <a:lnTo>
                    <a:pt x="533361" y="828878"/>
                  </a:lnTo>
                  <a:lnTo>
                    <a:pt x="541972" y="822909"/>
                  </a:lnTo>
                  <a:lnTo>
                    <a:pt x="550557" y="814946"/>
                  </a:lnTo>
                  <a:lnTo>
                    <a:pt x="561327" y="808964"/>
                  </a:lnTo>
                  <a:lnTo>
                    <a:pt x="591426" y="781100"/>
                  </a:lnTo>
                  <a:lnTo>
                    <a:pt x="600036" y="771156"/>
                  </a:lnTo>
                  <a:lnTo>
                    <a:pt x="606488" y="765175"/>
                  </a:lnTo>
                  <a:lnTo>
                    <a:pt x="612940" y="757212"/>
                  </a:lnTo>
                  <a:lnTo>
                    <a:pt x="621538" y="749249"/>
                  </a:lnTo>
                  <a:lnTo>
                    <a:pt x="625830" y="741286"/>
                  </a:lnTo>
                  <a:lnTo>
                    <a:pt x="634441" y="731342"/>
                  </a:lnTo>
                  <a:lnTo>
                    <a:pt x="643051" y="723379"/>
                  </a:lnTo>
                  <a:lnTo>
                    <a:pt x="649503" y="723379"/>
                  </a:lnTo>
                  <a:lnTo>
                    <a:pt x="660260" y="727367"/>
                  </a:lnTo>
                  <a:lnTo>
                    <a:pt x="681748" y="727367"/>
                  </a:lnTo>
                  <a:lnTo>
                    <a:pt x="690359" y="729348"/>
                  </a:lnTo>
                  <a:lnTo>
                    <a:pt x="711860" y="729348"/>
                  </a:lnTo>
                  <a:lnTo>
                    <a:pt x="718324" y="731342"/>
                  </a:lnTo>
                  <a:lnTo>
                    <a:pt x="729081" y="729348"/>
                  </a:lnTo>
                  <a:lnTo>
                    <a:pt x="748436" y="729348"/>
                  </a:lnTo>
                  <a:lnTo>
                    <a:pt x="759193" y="727367"/>
                  </a:lnTo>
                  <a:lnTo>
                    <a:pt x="780681" y="727367"/>
                  </a:lnTo>
                  <a:lnTo>
                    <a:pt x="789292" y="723379"/>
                  </a:lnTo>
                  <a:lnTo>
                    <a:pt x="800049" y="723379"/>
                  </a:lnTo>
                  <a:lnTo>
                    <a:pt x="808647" y="721385"/>
                  </a:lnTo>
                  <a:lnTo>
                    <a:pt x="817257" y="721385"/>
                  </a:lnTo>
                  <a:lnTo>
                    <a:pt x="828001" y="717410"/>
                  </a:lnTo>
                  <a:lnTo>
                    <a:pt x="834453" y="715416"/>
                  </a:lnTo>
                  <a:lnTo>
                    <a:pt x="843064" y="713422"/>
                  </a:lnTo>
                  <a:lnTo>
                    <a:pt x="851662" y="709447"/>
                  </a:lnTo>
                  <a:lnTo>
                    <a:pt x="860272" y="707466"/>
                  </a:lnTo>
                  <a:lnTo>
                    <a:pt x="868857" y="703478"/>
                  </a:lnTo>
                  <a:lnTo>
                    <a:pt x="877468" y="701484"/>
                  </a:lnTo>
                  <a:lnTo>
                    <a:pt x="883920" y="695515"/>
                  </a:lnTo>
                  <a:lnTo>
                    <a:pt x="892530" y="693521"/>
                  </a:lnTo>
                  <a:lnTo>
                    <a:pt x="901141" y="689533"/>
                  </a:lnTo>
                  <a:lnTo>
                    <a:pt x="911872" y="679589"/>
                  </a:lnTo>
                  <a:lnTo>
                    <a:pt x="918337" y="675614"/>
                  </a:lnTo>
                  <a:lnTo>
                    <a:pt x="924788" y="669632"/>
                  </a:lnTo>
                  <a:lnTo>
                    <a:pt x="933386" y="665645"/>
                  </a:lnTo>
                  <a:lnTo>
                    <a:pt x="944156" y="655701"/>
                  </a:lnTo>
                  <a:lnTo>
                    <a:pt x="952741" y="649732"/>
                  </a:lnTo>
                  <a:lnTo>
                    <a:pt x="959205" y="643763"/>
                  </a:lnTo>
                  <a:lnTo>
                    <a:pt x="962520" y="639127"/>
                  </a:lnTo>
                  <a:lnTo>
                    <a:pt x="962520" y="628205"/>
                  </a:lnTo>
                  <a:lnTo>
                    <a:pt x="961351" y="629818"/>
                  </a:lnTo>
                  <a:lnTo>
                    <a:pt x="954887" y="635800"/>
                  </a:lnTo>
                  <a:lnTo>
                    <a:pt x="950595" y="637781"/>
                  </a:lnTo>
                  <a:lnTo>
                    <a:pt x="944156" y="643763"/>
                  </a:lnTo>
                  <a:lnTo>
                    <a:pt x="939838" y="649732"/>
                  </a:lnTo>
                  <a:lnTo>
                    <a:pt x="933386" y="655701"/>
                  </a:lnTo>
                  <a:lnTo>
                    <a:pt x="924788" y="659688"/>
                  </a:lnTo>
                  <a:lnTo>
                    <a:pt x="920483" y="665645"/>
                  </a:lnTo>
                  <a:lnTo>
                    <a:pt x="907580" y="673608"/>
                  </a:lnTo>
                  <a:lnTo>
                    <a:pt x="901141" y="679589"/>
                  </a:lnTo>
                  <a:lnTo>
                    <a:pt x="888225" y="683577"/>
                  </a:lnTo>
                  <a:lnTo>
                    <a:pt x="879614" y="689533"/>
                  </a:lnTo>
                  <a:lnTo>
                    <a:pt x="871016" y="693521"/>
                  </a:lnTo>
                  <a:lnTo>
                    <a:pt x="862418" y="695515"/>
                  </a:lnTo>
                  <a:lnTo>
                    <a:pt x="849515" y="701484"/>
                  </a:lnTo>
                  <a:lnTo>
                    <a:pt x="840905" y="703478"/>
                  </a:lnTo>
                  <a:lnTo>
                    <a:pt x="832307" y="707466"/>
                  </a:lnTo>
                  <a:lnTo>
                    <a:pt x="823696" y="709447"/>
                  </a:lnTo>
                  <a:lnTo>
                    <a:pt x="812939" y="713422"/>
                  </a:lnTo>
                  <a:lnTo>
                    <a:pt x="806500" y="713422"/>
                  </a:lnTo>
                  <a:lnTo>
                    <a:pt x="795743" y="715416"/>
                  </a:lnTo>
                  <a:lnTo>
                    <a:pt x="787146" y="717410"/>
                  </a:lnTo>
                  <a:lnTo>
                    <a:pt x="778535" y="717410"/>
                  </a:lnTo>
                  <a:lnTo>
                    <a:pt x="767778" y="721385"/>
                  </a:lnTo>
                  <a:lnTo>
                    <a:pt x="668845" y="721385"/>
                  </a:lnTo>
                  <a:lnTo>
                    <a:pt x="660260" y="717410"/>
                  </a:lnTo>
                  <a:lnTo>
                    <a:pt x="649503" y="717410"/>
                  </a:lnTo>
                  <a:lnTo>
                    <a:pt x="646506" y="716953"/>
                  </a:lnTo>
                  <a:lnTo>
                    <a:pt x="647344" y="715416"/>
                  </a:lnTo>
                  <a:lnTo>
                    <a:pt x="653796" y="707466"/>
                  </a:lnTo>
                  <a:lnTo>
                    <a:pt x="660260" y="697496"/>
                  </a:lnTo>
                  <a:lnTo>
                    <a:pt x="666699" y="689533"/>
                  </a:lnTo>
                  <a:lnTo>
                    <a:pt x="675309" y="681570"/>
                  </a:lnTo>
                  <a:lnTo>
                    <a:pt x="679602" y="669632"/>
                  </a:lnTo>
                  <a:lnTo>
                    <a:pt x="686066" y="661670"/>
                  </a:lnTo>
                  <a:lnTo>
                    <a:pt x="688213" y="655701"/>
                  </a:lnTo>
                  <a:lnTo>
                    <a:pt x="701116" y="637781"/>
                  </a:lnTo>
                  <a:lnTo>
                    <a:pt x="705421" y="629818"/>
                  </a:lnTo>
                  <a:lnTo>
                    <a:pt x="707567" y="617880"/>
                  </a:lnTo>
                  <a:lnTo>
                    <a:pt x="711860" y="609917"/>
                  </a:lnTo>
                  <a:lnTo>
                    <a:pt x="716178" y="597966"/>
                  </a:lnTo>
                  <a:lnTo>
                    <a:pt x="718324" y="590003"/>
                  </a:lnTo>
                  <a:lnTo>
                    <a:pt x="724763" y="578065"/>
                  </a:lnTo>
                  <a:lnTo>
                    <a:pt x="726909" y="570103"/>
                  </a:lnTo>
                  <a:lnTo>
                    <a:pt x="729081" y="558177"/>
                  </a:lnTo>
                  <a:lnTo>
                    <a:pt x="737679" y="538276"/>
                  </a:lnTo>
                  <a:lnTo>
                    <a:pt x="739825" y="528307"/>
                  </a:lnTo>
                  <a:lnTo>
                    <a:pt x="742950" y="521081"/>
                  </a:lnTo>
                  <a:lnTo>
                    <a:pt x="752729" y="521081"/>
                  </a:lnTo>
                  <a:lnTo>
                    <a:pt x="759193" y="522351"/>
                  </a:lnTo>
                  <a:lnTo>
                    <a:pt x="789292" y="522351"/>
                  </a:lnTo>
                  <a:lnTo>
                    <a:pt x="793597" y="521081"/>
                  </a:lnTo>
                  <a:lnTo>
                    <a:pt x="815111" y="521081"/>
                  </a:lnTo>
                  <a:lnTo>
                    <a:pt x="817257" y="517271"/>
                  </a:lnTo>
                  <a:lnTo>
                    <a:pt x="836612" y="517271"/>
                  </a:lnTo>
                  <a:lnTo>
                    <a:pt x="845210" y="514731"/>
                  </a:lnTo>
                  <a:lnTo>
                    <a:pt x="858126" y="514731"/>
                  </a:lnTo>
                  <a:lnTo>
                    <a:pt x="864565" y="510921"/>
                  </a:lnTo>
                  <a:lnTo>
                    <a:pt x="866711" y="510921"/>
                  </a:lnTo>
                  <a:lnTo>
                    <a:pt x="873175" y="509651"/>
                  </a:lnTo>
                  <a:lnTo>
                    <a:pt x="875322" y="509651"/>
                  </a:lnTo>
                  <a:lnTo>
                    <a:pt x="881773" y="504571"/>
                  </a:lnTo>
                  <a:lnTo>
                    <a:pt x="883920" y="504571"/>
                  </a:lnTo>
                  <a:lnTo>
                    <a:pt x="892530" y="500761"/>
                  </a:lnTo>
                  <a:lnTo>
                    <a:pt x="896823" y="500761"/>
                  </a:lnTo>
                  <a:lnTo>
                    <a:pt x="898969" y="496951"/>
                  </a:lnTo>
                  <a:lnTo>
                    <a:pt x="905433" y="495681"/>
                  </a:lnTo>
                  <a:lnTo>
                    <a:pt x="907580" y="495681"/>
                  </a:lnTo>
                  <a:lnTo>
                    <a:pt x="907580" y="490601"/>
                  </a:lnTo>
                  <a:lnTo>
                    <a:pt x="914019" y="489331"/>
                  </a:lnTo>
                  <a:lnTo>
                    <a:pt x="916190" y="489331"/>
                  </a:lnTo>
                  <a:lnTo>
                    <a:pt x="918337" y="485521"/>
                  </a:lnTo>
                  <a:lnTo>
                    <a:pt x="924788" y="482981"/>
                  </a:lnTo>
                  <a:lnTo>
                    <a:pt x="926934" y="481711"/>
                  </a:lnTo>
                  <a:lnTo>
                    <a:pt x="929081" y="476631"/>
                  </a:lnTo>
                  <a:lnTo>
                    <a:pt x="933386" y="475361"/>
                  </a:lnTo>
                  <a:lnTo>
                    <a:pt x="935545" y="471551"/>
                  </a:lnTo>
                  <a:lnTo>
                    <a:pt x="939838" y="471551"/>
                  </a:lnTo>
                  <a:lnTo>
                    <a:pt x="944156" y="469011"/>
                  </a:lnTo>
                  <a:lnTo>
                    <a:pt x="948448" y="462661"/>
                  </a:lnTo>
                  <a:lnTo>
                    <a:pt x="959205" y="453771"/>
                  </a:lnTo>
                  <a:lnTo>
                    <a:pt x="959205" y="449961"/>
                  </a:lnTo>
                  <a:lnTo>
                    <a:pt x="964984" y="444271"/>
                  </a:lnTo>
                  <a:lnTo>
                    <a:pt x="967790" y="454672"/>
                  </a:lnTo>
                  <a:lnTo>
                    <a:pt x="969949" y="460629"/>
                  </a:lnTo>
                  <a:lnTo>
                    <a:pt x="974255" y="468591"/>
                  </a:lnTo>
                  <a:lnTo>
                    <a:pt x="974255" y="478561"/>
                  </a:lnTo>
                  <a:lnTo>
                    <a:pt x="976401" y="486511"/>
                  </a:lnTo>
                  <a:lnTo>
                    <a:pt x="976401" y="492480"/>
                  </a:lnTo>
                  <a:lnTo>
                    <a:pt x="978560" y="500443"/>
                  </a:lnTo>
                  <a:lnTo>
                    <a:pt x="978560" y="508406"/>
                  </a:lnTo>
                  <a:lnTo>
                    <a:pt x="980706" y="514388"/>
                  </a:lnTo>
                  <a:lnTo>
                    <a:pt x="980706" y="480542"/>
                  </a:lnTo>
                  <a:lnTo>
                    <a:pt x="980706" y="474573"/>
                  </a:lnTo>
                  <a:lnTo>
                    <a:pt x="974255" y="450684"/>
                  </a:lnTo>
                  <a:lnTo>
                    <a:pt x="974255" y="440728"/>
                  </a:lnTo>
                  <a:lnTo>
                    <a:pt x="970203" y="435127"/>
                  </a:lnTo>
                  <a:lnTo>
                    <a:pt x="972096" y="433451"/>
                  </a:lnTo>
                  <a:lnTo>
                    <a:pt x="972096" y="430911"/>
                  </a:lnTo>
                  <a:lnTo>
                    <a:pt x="976401" y="429641"/>
                  </a:lnTo>
                  <a:lnTo>
                    <a:pt x="978560" y="425831"/>
                  </a:lnTo>
                  <a:lnTo>
                    <a:pt x="978560" y="422021"/>
                  </a:lnTo>
                  <a:lnTo>
                    <a:pt x="980706" y="416941"/>
                  </a:lnTo>
                  <a:lnTo>
                    <a:pt x="980706" y="415671"/>
                  </a:lnTo>
                  <a:lnTo>
                    <a:pt x="982853" y="411861"/>
                  </a:lnTo>
                  <a:lnTo>
                    <a:pt x="987158" y="409321"/>
                  </a:lnTo>
                  <a:lnTo>
                    <a:pt x="987158" y="401701"/>
                  </a:lnTo>
                  <a:lnTo>
                    <a:pt x="989317" y="397891"/>
                  </a:lnTo>
                  <a:lnTo>
                    <a:pt x="989317" y="391541"/>
                  </a:lnTo>
                  <a:lnTo>
                    <a:pt x="991463" y="389001"/>
                  </a:lnTo>
                  <a:lnTo>
                    <a:pt x="991463" y="391160"/>
                  </a:lnTo>
                  <a:lnTo>
                    <a:pt x="993609" y="401320"/>
                  </a:lnTo>
                  <a:lnTo>
                    <a:pt x="993609" y="415290"/>
                  </a:lnTo>
                  <a:lnTo>
                    <a:pt x="995756" y="419100"/>
                  </a:lnTo>
                  <a:lnTo>
                    <a:pt x="995756" y="429260"/>
                  </a:lnTo>
                  <a:lnTo>
                    <a:pt x="997902" y="435610"/>
                  </a:lnTo>
                  <a:lnTo>
                    <a:pt x="997902" y="389890"/>
                  </a:lnTo>
                  <a:lnTo>
                    <a:pt x="997902" y="383540"/>
                  </a:lnTo>
                  <a:lnTo>
                    <a:pt x="995756" y="375920"/>
                  </a:lnTo>
                  <a:lnTo>
                    <a:pt x="993609" y="369570"/>
                  </a:lnTo>
                  <a:lnTo>
                    <a:pt x="993609" y="363220"/>
                  </a:lnTo>
                  <a:lnTo>
                    <a:pt x="991463" y="354330"/>
                  </a:lnTo>
                  <a:lnTo>
                    <a:pt x="987158" y="349250"/>
                  </a:lnTo>
                  <a:lnTo>
                    <a:pt x="986370" y="346011"/>
                  </a:lnTo>
                  <a:lnTo>
                    <a:pt x="986370" y="374459"/>
                  </a:lnTo>
                  <a:lnTo>
                    <a:pt x="982853" y="377571"/>
                  </a:lnTo>
                  <a:lnTo>
                    <a:pt x="982853" y="387731"/>
                  </a:lnTo>
                  <a:lnTo>
                    <a:pt x="980706" y="389001"/>
                  </a:lnTo>
                  <a:lnTo>
                    <a:pt x="980706" y="395351"/>
                  </a:lnTo>
                  <a:lnTo>
                    <a:pt x="978560" y="397891"/>
                  </a:lnTo>
                  <a:lnTo>
                    <a:pt x="978560" y="408051"/>
                  </a:lnTo>
                  <a:lnTo>
                    <a:pt x="972096" y="411861"/>
                  </a:lnTo>
                  <a:lnTo>
                    <a:pt x="972096" y="416941"/>
                  </a:lnTo>
                  <a:lnTo>
                    <a:pt x="969949" y="422021"/>
                  </a:lnTo>
                  <a:lnTo>
                    <a:pt x="969949" y="423291"/>
                  </a:lnTo>
                  <a:lnTo>
                    <a:pt x="967790" y="425831"/>
                  </a:lnTo>
                  <a:lnTo>
                    <a:pt x="967244" y="426796"/>
                  </a:lnTo>
                  <a:lnTo>
                    <a:pt x="965644" y="420827"/>
                  </a:lnTo>
                  <a:lnTo>
                    <a:pt x="960450" y="414413"/>
                  </a:lnTo>
                  <a:lnTo>
                    <a:pt x="960450" y="434517"/>
                  </a:lnTo>
                  <a:lnTo>
                    <a:pt x="959205" y="435991"/>
                  </a:lnTo>
                  <a:lnTo>
                    <a:pt x="957033" y="441071"/>
                  </a:lnTo>
                  <a:lnTo>
                    <a:pt x="954887" y="443611"/>
                  </a:lnTo>
                  <a:lnTo>
                    <a:pt x="954887" y="447421"/>
                  </a:lnTo>
                  <a:lnTo>
                    <a:pt x="948448" y="449961"/>
                  </a:lnTo>
                  <a:lnTo>
                    <a:pt x="946302" y="453771"/>
                  </a:lnTo>
                  <a:lnTo>
                    <a:pt x="946302" y="455041"/>
                  </a:lnTo>
                  <a:lnTo>
                    <a:pt x="944156" y="457581"/>
                  </a:lnTo>
                  <a:lnTo>
                    <a:pt x="935545" y="462661"/>
                  </a:lnTo>
                  <a:lnTo>
                    <a:pt x="929081" y="467741"/>
                  </a:lnTo>
                  <a:lnTo>
                    <a:pt x="926934" y="469011"/>
                  </a:lnTo>
                  <a:lnTo>
                    <a:pt x="926934" y="471551"/>
                  </a:lnTo>
                  <a:lnTo>
                    <a:pt x="922629" y="475361"/>
                  </a:lnTo>
                  <a:lnTo>
                    <a:pt x="918337" y="476631"/>
                  </a:lnTo>
                  <a:lnTo>
                    <a:pt x="914019" y="476631"/>
                  </a:lnTo>
                  <a:lnTo>
                    <a:pt x="911872" y="481711"/>
                  </a:lnTo>
                  <a:lnTo>
                    <a:pt x="907580" y="482981"/>
                  </a:lnTo>
                  <a:lnTo>
                    <a:pt x="905433" y="485521"/>
                  </a:lnTo>
                  <a:lnTo>
                    <a:pt x="896823" y="490601"/>
                  </a:lnTo>
                  <a:lnTo>
                    <a:pt x="894676" y="490601"/>
                  </a:lnTo>
                  <a:lnTo>
                    <a:pt x="888225" y="495681"/>
                  </a:lnTo>
                  <a:lnTo>
                    <a:pt x="886066" y="495681"/>
                  </a:lnTo>
                  <a:lnTo>
                    <a:pt x="881773" y="496951"/>
                  </a:lnTo>
                  <a:lnTo>
                    <a:pt x="877468" y="500761"/>
                  </a:lnTo>
                  <a:lnTo>
                    <a:pt x="873175" y="500761"/>
                  </a:lnTo>
                  <a:lnTo>
                    <a:pt x="868857" y="503301"/>
                  </a:lnTo>
                  <a:lnTo>
                    <a:pt x="864565" y="503301"/>
                  </a:lnTo>
                  <a:lnTo>
                    <a:pt x="862418" y="504571"/>
                  </a:lnTo>
                  <a:lnTo>
                    <a:pt x="855954" y="504571"/>
                  </a:lnTo>
                  <a:lnTo>
                    <a:pt x="853808" y="509651"/>
                  </a:lnTo>
                  <a:lnTo>
                    <a:pt x="843064" y="509651"/>
                  </a:lnTo>
                  <a:lnTo>
                    <a:pt x="836612" y="510921"/>
                  </a:lnTo>
                  <a:lnTo>
                    <a:pt x="832307" y="510921"/>
                  </a:lnTo>
                  <a:lnTo>
                    <a:pt x="828001" y="514731"/>
                  </a:lnTo>
                  <a:lnTo>
                    <a:pt x="745109" y="514731"/>
                  </a:lnTo>
                  <a:lnTo>
                    <a:pt x="746277" y="510400"/>
                  </a:lnTo>
                  <a:lnTo>
                    <a:pt x="750582" y="486511"/>
                  </a:lnTo>
                  <a:lnTo>
                    <a:pt x="754875" y="478561"/>
                  </a:lnTo>
                  <a:lnTo>
                    <a:pt x="754875" y="464616"/>
                  </a:lnTo>
                  <a:lnTo>
                    <a:pt x="759193" y="444703"/>
                  </a:lnTo>
                  <a:lnTo>
                    <a:pt x="759193" y="424802"/>
                  </a:lnTo>
                  <a:lnTo>
                    <a:pt x="761339" y="412864"/>
                  </a:lnTo>
                  <a:lnTo>
                    <a:pt x="761339" y="390969"/>
                  </a:lnTo>
                  <a:lnTo>
                    <a:pt x="765632" y="383006"/>
                  </a:lnTo>
                  <a:lnTo>
                    <a:pt x="765632" y="359117"/>
                  </a:lnTo>
                  <a:lnTo>
                    <a:pt x="761339" y="351155"/>
                  </a:lnTo>
                  <a:lnTo>
                    <a:pt x="761339" y="327279"/>
                  </a:lnTo>
                  <a:lnTo>
                    <a:pt x="759193" y="317309"/>
                  </a:lnTo>
                  <a:lnTo>
                    <a:pt x="759193" y="293446"/>
                  </a:lnTo>
                  <a:lnTo>
                    <a:pt x="757047" y="283476"/>
                  </a:lnTo>
                  <a:lnTo>
                    <a:pt x="757047" y="351155"/>
                  </a:lnTo>
                  <a:lnTo>
                    <a:pt x="757047" y="383006"/>
                  </a:lnTo>
                  <a:lnTo>
                    <a:pt x="754875" y="392950"/>
                  </a:lnTo>
                  <a:lnTo>
                    <a:pt x="754875" y="424802"/>
                  </a:lnTo>
                  <a:lnTo>
                    <a:pt x="750582" y="434759"/>
                  </a:lnTo>
                  <a:lnTo>
                    <a:pt x="750582" y="444703"/>
                  </a:lnTo>
                  <a:lnTo>
                    <a:pt x="748436" y="454672"/>
                  </a:lnTo>
                  <a:lnTo>
                    <a:pt x="748436" y="464616"/>
                  </a:lnTo>
                  <a:lnTo>
                    <a:pt x="746277" y="478561"/>
                  </a:lnTo>
                  <a:lnTo>
                    <a:pt x="744131" y="486511"/>
                  </a:lnTo>
                  <a:lnTo>
                    <a:pt x="739825" y="498462"/>
                  </a:lnTo>
                  <a:lnTo>
                    <a:pt x="737679" y="506425"/>
                  </a:lnTo>
                  <a:lnTo>
                    <a:pt x="735876" y="514731"/>
                  </a:lnTo>
                  <a:lnTo>
                    <a:pt x="734669" y="514731"/>
                  </a:lnTo>
                  <a:lnTo>
                    <a:pt x="734669" y="521081"/>
                  </a:lnTo>
                  <a:lnTo>
                    <a:pt x="733374" y="528307"/>
                  </a:lnTo>
                  <a:lnTo>
                    <a:pt x="729081" y="536270"/>
                  </a:lnTo>
                  <a:lnTo>
                    <a:pt x="726909" y="548220"/>
                  </a:lnTo>
                  <a:lnTo>
                    <a:pt x="724763" y="558177"/>
                  </a:lnTo>
                  <a:lnTo>
                    <a:pt x="718324" y="568121"/>
                  </a:lnTo>
                  <a:lnTo>
                    <a:pt x="716178" y="578065"/>
                  </a:lnTo>
                  <a:lnTo>
                    <a:pt x="711860" y="586028"/>
                  </a:lnTo>
                  <a:lnTo>
                    <a:pt x="709714" y="597966"/>
                  </a:lnTo>
                  <a:lnTo>
                    <a:pt x="707567" y="605929"/>
                  </a:lnTo>
                  <a:lnTo>
                    <a:pt x="701116" y="617880"/>
                  </a:lnTo>
                  <a:lnTo>
                    <a:pt x="698969" y="625843"/>
                  </a:lnTo>
                  <a:lnTo>
                    <a:pt x="692505" y="635800"/>
                  </a:lnTo>
                  <a:lnTo>
                    <a:pt x="688213" y="643763"/>
                  </a:lnTo>
                  <a:lnTo>
                    <a:pt x="681748" y="651725"/>
                  </a:lnTo>
                  <a:lnTo>
                    <a:pt x="677456" y="659688"/>
                  </a:lnTo>
                  <a:lnTo>
                    <a:pt x="671017" y="667651"/>
                  </a:lnTo>
                  <a:lnTo>
                    <a:pt x="666699" y="679589"/>
                  </a:lnTo>
                  <a:lnTo>
                    <a:pt x="647344" y="703478"/>
                  </a:lnTo>
                  <a:lnTo>
                    <a:pt x="643051" y="713422"/>
                  </a:lnTo>
                  <a:lnTo>
                    <a:pt x="640270" y="715987"/>
                  </a:lnTo>
                  <a:lnTo>
                    <a:pt x="636587" y="715416"/>
                  </a:lnTo>
                  <a:lnTo>
                    <a:pt x="633145" y="714629"/>
                  </a:lnTo>
                  <a:lnTo>
                    <a:pt x="633145" y="722591"/>
                  </a:lnTo>
                  <a:lnTo>
                    <a:pt x="625830" y="729348"/>
                  </a:lnTo>
                  <a:lnTo>
                    <a:pt x="621538" y="737311"/>
                  </a:lnTo>
                  <a:lnTo>
                    <a:pt x="612940" y="747268"/>
                  </a:lnTo>
                  <a:lnTo>
                    <a:pt x="606488" y="751255"/>
                  </a:lnTo>
                  <a:lnTo>
                    <a:pt x="600036" y="761199"/>
                  </a:lnTo>
                  <a:lnTo>
                    <a:pt x="567766" y="791057"/>
                  </a:lnTo>
                  <a:lnTo>
                    <a:pt x="561327" y="799020"/>
                  </a:lnTo>
                  <a:lnTo>
                    <a:pt x="552716" y="804989"/>
                  </a:lnTo>
                  <a:lnTo>
                    <a:pt x="544118" y="812952"/>
                  </a:lnTo>
                  <a:lnTo>
                    <a:pt x="535508" y="816927"/>
                  </a:lnTo>
                  <a:lnTo>
                    <a:pt x="529069" y="826884"/>
                  </a:lnTo>
                  <a:lnTo>
                    <a:pt x="518312" y="830872"/>
                  </a:lnTo>
                  <a:lnTo>
                    <a:pt x="483908" y="854748"/>
                  </a:lnTo>
                  <a:lnTo>
                    <a:pt x="477177" y="858494"/>
                  </a:lnTo>
                  <a:lnTo>
                    <a:pt x="475297" y="856742"/>
                  </a:lnTo>
                  <a:lnTo>
                    <a:pt x="466686" y="856742"/>
                  </a:lnTo>
                  <a:lnTo>
                    <a:pt x="465785" y="856538"/>
                  </a:lnTo>
                  <a:lnTo>
                    <a:pt x="465785" y="864819"/>
                  </a:lnTo>
                  <a:lnTo>
                    <a:pt x="462394" y="866698"/>
                  </a:lnTo>
                  <a:lnTo>
                    <a:pt x="455942" y="872667"/>
                  </a:lnTo>
                  <a:lnTo>
                    <a:pt x="445185" y="876642"/>
                  </a:lnTo>
                  <a:lnTo>
                    <a:pt x="434428" y="882624"/>
                  </a:lnTo>
                  <a:lnTo>
                    <a:pt x="421525" y="886599"/>
                  </a:lnTo>
                  <a:lnTo>
                    <a:pt x="417220" y="892568"/>
                  </a:lnTo>
                  <a:lnTo>
                    <a:pt x="406463" y="896556"/>
                  </a:lnTo>
                  <a:lnTo>
                    <a:pt x="395706" y="902525"/>
                  </a:lnTo>
                  <a:lnTo>
                    <a:pt x="374218" y="910488"/>
                  </a:lnTo>
                  <a:lnTo>
                    <a:pt x="368693" y="913549"/>
                  </a:lnTo>
                  <a:lnTo>
                    <a:pt x="367766" y="913130"/>
                  </a:lnTo>
                  <a:lnTo>
                    <a:pt x="359156" y="913130"/>
                  </a:lnTo>
                  <a:lnTo>
                    <a:pt x="346252" y="906780"/>
                  </a:lnTo>
                  <a:lnTo>
                    <a:pt x="329044" y="902970"/>
                  </a:lnTo>
                  <a:lnTo>
                    <a:pt x="322592" y="899160"/>
                  </a:lnTo>
                  <a:lnTo>
                    <a:pt x="313994" y="896620"/>
                  </a:lnTo>
                  <a:lnTo>
                    <a:pt x="307530" y="892810"/>
                  </a:lnTo>
                  <a:lnTo>
                    <a:pt x="294627" y="889000"/>
                  </a:lnTo>
                  <a:lnTo>
                    <a:pt x="288188" y="885190"/>
                  </a:lnTo>
                  <a:lnTo>
                    <a:pt x="279577" y="882650"/>
                  </a:lnTo>
                  <a:lnTo>
                    <a:pt x="275272" y="877570"/>
                  </a:lnTo>
                  <a:lnTo>
                    <a:pt x="264515" y="871220"/>
                  </a:lnTo>
                  <a:lnTo>
                    <a:pt x="255930" y="869950"/>
                  </a:lnTo>
                  <a:lnTo>
                    <a:pt x="247319" y="863600"/>
                  </a:lnTo>
                  <a:lnTo>
                    <a:pt x="243027" y="859790"/>
                  </a:lnTo>
                  <a:lnTo>
                    <a:pt x="234416" y="857250"/>
                  </a:lnTo>
                  <a:lnTo>
                    <a:pt x="227965" y="850900"/>
                  </a:lnTo>
                  <a:lnTo>
                    <a:pt x="219354" y="849630"/>
                  </a:lnTo>
                  <a:lnTo>
                    <a:pt x="215061" y="843280"/>
                  </a:lnTo>
                  <a:lnTo>
                    <a:pt x="206451" y="842010"/>
                  </a:lnTo>
                  <a:lnTo>
                    <a:pt x="191401" y="828040"/>
                  </a:lnTo>
                  <a:lnTo>
                    <a:pt x="182803" y="822960"/>
                  </a:lnTo>
                  <a:lnTo>
                    <a:pt x="176339" y="817880"/>
                  </a:lnTo>
                  <a:lnTo>
                    <a:pt x="172046" y="811530"/>
                  </a:lnTo>
                  <a:lnTo>
                    <a:pt x="165595" y="807720"/>
                  </a:lnTo>
                  <a:lnTo>
                    <a:pt x="159143" y="805180"/>
                  </a:lnTo>
                  <a:lnTo>
                    <a:pt x="152692" y="800100"/>
                  </a:lnTo>
                  <a:lnTo>
                    <a:pt x="148386" y="793750"/>
                  </a:lnTo>
                  <a:lnTo>
                    <a:pt x="141935" y="787400"/>
                  </a:lnTo>
                  <a:lnTo>
                    <a:pt x="137642" y="782320"/>
                  </a:lnTo>
                  <a:lnTo>
                    <a:pt x="131191" y="775970"/>
                  </a:lnTo>
                  <a:lnTo>
                    <a:pt x="131191" y="701484"/>
                  </a:lnTo>
                  <a:lnTo>
                    <a:pt x="133337" y="693521"/>
                  </a:lnTo>
                  <a:lnTo>
                    <a:pt x="133337" y="671626"/>
                  </a:lnTo>
                  <a:lnTo>
                    <a:pt x="133616" y="670039"/>
                  </a:lnTo>
                  <a:lnTo>
                    <a:pt x="137642" y="675614"/>
                  </a:lnTo>
                  <a:lnTo>
                    <a:pt x="144094" y="681570"/>
                  </a:lnTo>
                  <a:lnTo>
                    <a:pt x="148386" y="687552"/>
                  </a:lnTo>
                  <a:lnTo>
                    <a:pt x="154838" y="691540"/>
                  </a:lnTo>
                  <a:lnTo>
                    <a:pt x="167741" y="703478"/>
                  </a:lnTo>
                  <a:lnTo>
                    <a:pt x="172046" y="709447"/>
                  </a:lnTo>
                  <a:lnTo>
                    <a:pt x="195707" y="731342"/>
                  </a:lnTo>
                  <a:lnTo>
                    <a:pt x="204304" y="735330"/>
                  </a:lnTo>
                  <a:lnTo>
                    <a:pt x="208597" y="741286"/>
                  </a:lnTo>
                  <a:lnTo>
                    <a:pt x="215061" y="745274"/>
                  </a:lnTo>
                  <a:lnTo>
                    <a:pt x="227965" y="757212"/>
                  </a:lnTo>
                  <a:lnTo>
                    <a:pt x="236562" y="759218"/>
                  </a:lnTo>
                  <a:lnTo>
                    <a:pt x="240880" y="765175"/>
                  </a:lnTo>
                  <a:lnTo>
                    <a:pt x="247319" y="769162"/>
                  </a:lnTo>
                  <a:lnTo>
                    <a:pt x="253784" y="775144"/>
                  </a:lnTo>
                  <a:lnTo>
                    <a:pt x="260223" y="779119"/>
                  </a:lnTo>
                  <a:lnTo>
                    <a:pt x="268833" y="783107"/>
                  </a:lnTo>
                  <a:lnTo>
                    <a:pt x="273126" y="789063"/>
                  </a:lnTo>
                  <a:lnTo>
                    <a:pt x="279577" y="791057"/>
                  </a:lnTo>
                  <a:lnTo>
                    <a:pt x="288188" y="797026"/>
                  </a:lnTo>
                  <a:lnTo>
                    <a:pt x="292481" y="799020"/>
                  </a:lnTo>
                  <a:lnTo>
                    <a:pt x="301091" y="804989"/>
                  </a:lnTo>
                  <a:lnTo>
                    <a:pt x="307530" y="806983"/>
                  </a:lnTo>
                  <a:lnTo>
                    <a:pt x="311848" y="808964"/>
                  </a:lnTo>
                  <a:lnTo>
                    <a:pt x="320446" y="814946"/>
                  </a:lnTo>
                  <a:lnTo>
                    <a:pt x="329044" y="816927"/>
                  </a:lnTo>
                  <a:lnTo>
                    <a:pt x="333349" y="820915"/>
                  </a:lnTo>
                  <a:lnTo>
                    <a:pt x="350545" y="824890"/>
                  </a:lnTo>
                  <a:lnTo>
                    <a:pt x="359156" y="830872"/>
                  </a:lnTo>
                  <a:lnTo>
                    <a:pt x="363448" y="834847"/>
                  </a:lnTo>
                  <a:lnTo>
                    <a:pt x="380657" y="838822"/>
                  </a:lnTo>
                  <a:lnTo>
                    <a:pt x="387121" y="842810"/>
                  </a:lnTo>
                  <a:lnTo>
                    <a:pt x="393560" y="842810"/>
                  </a:lnTo>
                  <a:lnTo>
                    <a:pt x="402170" y="846785"/>
                  </a:lnTo>
                  <a:lnTo>
                    <a:pt x="408622" y="848779"/>
                  </a:lnTo>
                  <a:lnTo>
                    <a:pt x="417220" y="848779"/>
                  </a:lnTo>
                  <a:lnTo>
                    <a:pt x="423672" y="852766"/>
                  </a:lnTo>
                  <a:lnTo>
                    <a:pt x="440893" y="856742"/>
                  </a:lnTo>
                  <a:lnTo>
                    <a:pt x="447332" y="860717"/>
                  </a:lnTo>
                  <a:lnTo>
                    <a:pt x="455942" y="860717"/>
                  </a:lnTo>
                  <a:lnTo>
                    <a:pt x="462394" y="862711"/>
                  </a:lnTo>
                  <a:lnTo>
                    <a:pt x="465785" y="864819"/>
                  </a:lnTo>
                  <a:lnTo>
                    <a:pt x="465785" y="856538"/>
                  </a:lnTo>
                  <a:lnTo>
                    <a:pt x="458089" y="854748"/>
                  </a:lnTo>
                  <a:lnTo>
                    <a:pt x="451624" y="852766"/>
                  </a:lnTo>
                  <a:lnTo>
                    <a:pt x="443039" y="848779"/>
                  </a:lnTo>
                  <a:lnTo>
                    <a:pt x="434428" y="848779"/>
                  </a:lnTo>
                  <a:lnTo>
                    <a:pt x="425831" y="846785"/>
                  </a:lnTo>
                  <a:lnTo>
                    <a:pt x="419379" y="842810"/>
                  </a:lnTo>
                  <a:lnTo>
                    <a:pt x="412927" y="842810"/>
                  </a:lnTo>
                  <a:lnTo>
                    <a:pt x="406463" y="838822"/>
                  </a:lnTo>
                  <a:lnTo>
                    <a:pt x="397878" y="836841"/>
                  </a:lnTo>
                  <a:lnTo>
                    <a:pt x="391414" y="834847"/>
                  </a:lnTo>
                  <a:lnTo>
                    <a:pt x="382816" y="834847"/>
                  </a:lnTo>
                  <a:lnTo>
                    <a:pt x="376364" y="830872"/>
                  </a:lnTo>
                  <a:lnTo>
                    <a:pt x="369912" y="824890"/>
                  </a:lnTo>
                  <a:lnTo>
                    <a:pt x="352691" y="820915"/>
                  </a:lnTo>
                  <a:lnTo>
                    <a:pt x="348399" y="816927"/>
                  </a:lnTo>
                  <a:lnTo>
                    <a:pt x="339813" y="814946"/>
                  </a:lnTo>
                  <a:lnTo>
                    <a:pt x="331203" y="810958"/>
                  </a:lnTo>
                  <a:lnTo>
                    <a:pt x="326898" y="806983"/>
                  </a:lnTo>
                  <a:lnTo>
                    <a:pt x="309676" y="802995"/>
                  </a:lnTo>
                  <a:lnTo>
                    <a:pt x="303237" y="799020"/>
                  </a:lnTo>
                  <a:lnTo>
                    <a:pt x="298945" y="793051"/>
                  </a:lnTo>
                  <a:lnTo>
                    <a:pt x="292481" y="791057"/>
                  </a:lnTo>
                  <a:lnTo>
                    <a:pt x="283883" y="785088"/>
                  </a:lnTo>
                  <a:lnTo>
                    <a:pt x="277431" y="783107"/>
                  </a:lnTo>
                  <a:lnTo>
                    <a:pt x="273126" y="777125"/>
                  </a:lnTo>
                  <a:lnTo>
                    <a:pt x="268833" y="775144"/>
                  </a:lnTo>
                  <a:lnTo>
                    <a:pt x="260223" y="769162"/>
                  </a:lnTo>
                  <a:lnTo>
                    <a:pt x="251612" y="765175"/>
                  </a:lnTo>
                  <a:lnTo>
                    <a:pt x="247319" y="759218"/>
                  </a:lnTo>
                  <a:lnTo>
                    <a:pt x="238721" y="757212"/>
                  </a:lnTo>
                  <a:lnTo>
                    <a:pt x="232270" y="751255"/>
                  </a:lnTo>
                  <a:lnTo>
                    <a:pt x="227965" y="745274"/>
                  </a:lnTo>
                  <a:lnTo>
                    <a:pt x="215061" y="737311"/>
                  </a:lnTo>
                  <a:lnTo>
                    <a:pt x="208597" y="731342"/>
                  </a:lnTo>
                  <a:lnTo>
                    <a:pt x="204304" y="725373"/>
                  </a:lnTo>
                  <a:lnTo>
                    <a:pt x="195707" y="723379"/>
                  </a:lnTo>
                  <a:lnTo>
                    <a:pt x="193548" y="717410"/>
                  </a:lnTo>
                  <a:lnTo>
                    <a:pt x="184950" y="711441"/>
                  </a:lnTo>
                  <a:lnTo>
                    <a:pt x="178498" y="707466"/>
                  </a:lnTo>
                  <a:lnTo>
                    <a:pt x="174193" y="701484"/>
                  </a:lnTo>
                  <a:lnTo>
                    <a:pt x="167741" y="695515"/>
                  </a:lnTo>
                  <a:lnTo>
                    <a:pt x="163449" y="689533"/>
                  </a:lnTo>
                  <a:lnTo>
                    <a:pt x="156997" y="683577"/>
                  </a:lnTo>
                  <a:lnTo>
                    <a:pt x="152692" y="677595"/>
                  </a:lnTo>
                  <a:lnTo>
                    <a:pt x="146240" y="673608"/>
                  </a:lnTo>
                  <a:lnTo>
                    <a:pt x="141935" y="667651"/>
                  </a:lnTo>
                  <a:lnTo>
                    <a:pt x="135166" y="661390"/>
                  </a:lnTo>
                  <a:lnTo>
                    <a:pt x="135483" y="659688"/>
                  </a:lnTo>
                  <a:lnTo>
                    <a:pt x="135483" y="649732"/>
                  </a:lnTo>
                  <a:lnTo>
                    <a:pt x="139788" y="639787"/>
                  </a:lnTo>
                  <a:lnTo>
                    <a:pt x="141935" y="631825"/>
                  </a:lnTo>
                  <a:lnTo>
                    <a:pt x="144094" y="621855"/>
                  </a:lnTo>
                  <a:lnTo>
                    <a:pt x="144094" y="609917"/>
                  </a:lnTo>
                  <a:lnTo>
                    <a:pt x="150545" y="601954"/>
                  </a:lnTo>
                  <a:lnTo>
                    <a:pt x="154838" y="578065"/>
                  </a:lnTo>
                  <a:lnTo>
                    <a:pt x="156997" y="570103"/>
                  </a:lnTo>
                  <a:lnTo>
                    <a:pt x="161290" y="558177"/>
                  </a:lnTo>
                  <a:lnTo>
                    <a:pt x="165595" y="550214"/>
                  </a:lnTo>
                  <a:lnTo>
                    <a:pt x="167741" y="538276"/>
                  </a:lnTo>
                  <a:lnTo>
                    <a:pt x="174193" y="530313"/>
                  </a:lnTo>
                  <a:lnTo>
                    <a:pt x="176339" y="518363"/>
                  </a:lnTo>
                  <a:lnTo>
                    <a:pt x="182803" y="512381"/>
                  </a:lnTo>
                  <a:lnTo>
                    <a:pt x="184950" y="500443"/>
                  </a:lnTo>
                  <a:lnTo>
                    <a:pt x="189255" y="492480"/>
                  </a:lnTo>
                  <a:lnTo>
                    <a:pt x="195707" y="482536"/>
                  </a:lnTo>
                  <a:lnTo>
                    <a:pt x="200012" y="472579"/>
                  </a:lnTo>
                  <a:lnTo>
                    <a:pt x="200723" y="471258"/>
                  </a:lnTo>
                  <a:lnTo>
                    <a:pt x="206451" y="476554"/>
                  </a:lnTo>
                  <a:lnTo>
                    <a:pt x="210769" y="484517"/>
                  </a:lnTo>
                  <a:lnTo>
                    <a:pt x="219354" y="494474"/>
                  </a:lnTo>
                  <a:lnTo>
                    <a:pt x="227965" y="502437"/>
                  </a:lnTo>
                  <a:lnTo>
                    <a:pt x="234416" y="510400"/>
                  </a:lnTo>
                  <a:lnTo>
                    <a:pt x="249466" y="524332"/>
                  </a:lnTo>
                  <a:lnTo>
                    <a:pt x="258076" y="534289"/>
                  </a:lnTo>
                  <a:lnTo>
                    <a:pt x="266687" y="542251"/>
                  </a:lnTo>
                  <a:lnTo>
                    <a:pt x="275272" y="548220"/>
                  </a:lnTo>
                  <a:lnTo>
                    <a:pt x="281736" y="556183"/>
                  </a:lnTo>
                  <a:lnTo>
                    <a:pt x="290334" y="564146"/>
                  </a:lnTo>
                  <a:lnTo>
                    <a:pt x="298945" y="570103"/>
                  </a:lnTo>
                  <a:lnTo>
                    <a:pt x="307530" y="578065"/>
                  </a:lnTo>
                  <a:lnTo>
                    <a:pt x="316141" y="588022"/>
                  </a:lnTo>
                  <a:lnTo>
                    <a:pt x="326898" y="592010"/>
                  </a:lnTo>
                  <a:lnTo>
                    <a:pt x="337642" y="601954"/>
                  </a:lnTo>
                  <a:lnTo>
                    <a:pt x="348399" y="605929"/>
                  </a:lnTo>
                  <a:lnTo>
                    <a:pt x="357009" y="615899"/>
                  </a:lnTo>
                  <a:lnTo>
                    <a:pt x="367766" y="621855"/>
                  </a:lnTo>
                  <a:lnTo>
                    <a:pt x="378510" y="625843"/>
                  </a:lnTo>
                  <a:lnTo>
                    <a:pt x="389267" y="635800"/>
                  </a:lnTo>
                  <a:lnTo>
                    <a:pt x="400024" y="637781"/>
                  </a:lnTo>
                  <a:lnTo>
                    <a:pt x="421525" y="649732"/>
                  </a:lnTo>
                  <a:lnTo>
                    <a:pt x="430136" y="655701"/>
                  </a:lnTo>
                  <a:lnTo>
                    <a:pt x="440893" y="659688"/>
                  </a:lnTo>
                  <a:lnTo>
                    <a:pt x="451624" y="665645"/>
                  </a:lnTo>
                  <a:lnTo>
                    <a:pt x="464540" y="669632"/>
                  </a:lnTo>
                  <a:lnTo>
                    <a:pt x="475297" y="675614"/>
                  </a:lnTo>
                  <a:lnTo>
                    <a:pt x="496798" y="683577"/>
                  </a:lnTo>
                  <a:lnTo>
                    <a:pt x="505396" y="689533"/>
                  </a:lnTo>
                  <a:lnTo>
                    <a:pt x="516166" y="693521"/>
                  </a:lnTo>
                  <a:lnTo>
                    <a:pt x="526923" y="695515"/>
                  </a:lnTo>
                  <a:lnTo>
                    <a:pt x="541972" y="701484"/>
                  </a:lnTo>
                  <a:lnTo>
                    <a:pt x="552716" y="703478"/>
                  </a:lnTo>
                  <a:lnTo>
                    <a:pt x="563473" y="707466"/>
                  </a:lnTo>
                  <a:lnTo>
                    <a:pt x="572084" y="709447"/>
                  </a:lnTo>
                  <a:lnTo>
                    <a:pt x="582815" y="713422"/>
                  </a:lnTo>
                  <a:lnTo>
                    <a:pt x="604329" y="717410"/>
                  </a:lnTo>
                  <a:lnTo>
                    <a:pt x="615099" y="721385"/>
                  </a:lnTo>
                  <a:lnTo>
                    <a:pt x="628002" y="721385"/>
                  </a:lnTo>
                  <a:lnTo>
                    <a:pt x="633145" y="722591"/>
                  </a:lnTo>
                  <a:lnTo>
                    <a:pt x="633145" y="714629"/>
                  </a:lnTo>
                  <a:lnTo>
                    <a:pt x="628002" y="713422"/>
                  </a:lnTo>
                  <a:lnTo>
                    <a:pt x="615099" y="713422"/>
                  </a:lnTo>
                  <a:lnTo>
                    <a:pt x="604329" y="709447"/>
                  </a:lnTo>
                  <a:lnTo>
                    <a:pt x="593572" y="707466"/>
                  </a:lnTo>
                  <a:lnTo>
                    <a:pt x="584987" y="703478"/>
                  </a:lnTo>
                  <a:lnTo>
                    <a:pt x="563473" y="699503"/>
                  </a:lnTo>
                  <a:lnTo>
                    <a:pt x="552716" y="695515"/>
                  </a:lnTo>
                  <a:lnTo>
                    <a:pt x="541972" y="693521"/>
                  </a:lnTo>
                  <a:lnTo>
                    <a:pt x="531215" y="689533"/>
                  </a:lnTo>
                  <a:lnTo>
                    <a:pt x="520458" y="683577"/>
                  </a:lnTo>
                  <a:lnTo>
                    <a:pt x="509701" y="681570"/>
                  </a:lnTo>
                  <a:lnTo>
                    <a:pt x="501103" y="679589"/>
                  </a:lnTo>
                  <a:lnTo>
                    <a:pt x="479590" y="667651"/>
                  </a:lnTo>
                  <a:lnTo>
                    <a:pt x="468845" y="665645"/>
                  </a:lnTo>
                  <a:lnTo>
                    <a:pt x="455942" y="659688"/>
                  </a:lnTo>
                  <a:lnTo>
                    <a:pt x="443039" y="655701"/>
                  </a:lnTo>
                  <a:lnTo>
                    <a:pt x="434428" y="649732"/>
                  </a:lnTo>
                  <a:lnTo>
                    <a:pt x="421525" y="643763"/>
                  </a:lnTo>
                  <a:lnTo>
                    <a:pt x="415074" y="637781"/>
                  </a:lnTo>
                  <a:lnTo>
                    <a:pt x="404317" y="635800"/>
                  </a:lnTo>
                  <a:lnTo>
                    <a:pt x="391414" y="629818"/>
                  </a:lnTo>
                  <a:lnTo>
                    <a:pt x="382816" y="621855"/>
                  </a:lnTo>
                  <a:lnTo>
                    <a:pt x="361302" y="609917"/>
                  </a:lnTo>
                  <a:lnTo>
                    <a:pt x="350545" y="601954"/>
                  </a:lnTo>
                  <a:lnTo>
                    <a:pt x="339813" y="595985"/>
                  </a:lnTo>
                  <a:lnTo>
                    <a:pt x="331203" y="588022"/>
                  </a:lnTo>
                  <a:lnTo>
                    <a:pt x="320446" y="582053"/>
                  </a:lnTo>
                  <a:lnTo>
                    <a:pt x="313994" y="574090"/>
                  </a:lnTo>
                  <a:lnTo>
                    <a:pt x="303237" y="568121"/>
                  </a:lnTo>
                  <a:lnTo>
                    <a:pt x="296799" y="558177"/>
                  </a:lnTo>
                  <a:lnTo>
                    <a:pt x="288188" y="550214"/>
                  </a:lnTo>
                  <a:lnTo>
                    <a:pt x="277431" y="544233"/>
                  </a:lnTo>
                  <a:lnTo>
                    <a:pt x="273126" y="536270"/>
                  </a:lnTo>
                  <a:lnTo>
                    <a:pt x="255930" y="520344"/>
                  </a:lnTo>
                  <a:lnTo>
                    <a:pt x="247319" y="514388"/>
                  </a:lnTo>
                  <a:lnTo>
                    <a:pt x="240880" y="508406"/>
                  </a:lnTo>
                  <a:lnTo>
                    <a:pt x="234416" y="498462"/>
                  </a:lnTo>
                  <a:lnTo>
                    <a:pt x="227965" y="490499"/>
                  </a:lnTo>
                  <a:lnTo>
                    <a:pt x="210769" y="474573"/>
                  </a:lnTo>
                  <a:lnTo>
                    <a:pt x="206451" y="464616"/>
                  </a:lnTo>
                  <a:lnTo>
                    <a:pt x="205219" y="463486"/>
                  </a:lnTo>
                  <a:lnTo>
                    <a:pt x="210769" y="456653"/>
                  </a:lnTo>
                  <a:lnTo>
                    <a:pt x="215061" y="444703"/>
                  </a:lnTo>
                  <a:lnTo>
                    <a:pt x="223672" y="436740"/>
                  </a:lnTo>
                  <a:lnTo>
                    <a:pt x="227965" y="430784"/>
                  </a:lnTo>
                  <a:lnTo>
                    <a:pt x="234416" y="420827"/>
                  </a:lnTo>
                  <a:lnTo>
                    <a:pt x="247319" y="404901"/>
                  </a:lnTo>
                  <a:lnTo>
                    <a:pt x="251612" y="394957"/>
                  </a:lnTo>
                  <a:lnTo>
                    <a:pt x="260223" y="386994"/>
                  </a:lnTo>
                  <a:lnTo>
                    <a:pt x="286042" y="355142"/>
                  </a:lnTo>
                  <a:lnTo>
                    <a:pt x="301091" y="341198"/>
                  </a:lnTo>
                  <a:lnTo>
                    <a:pt x="307530" y="333235"/>
                  </a:lnTo>
                  <a:lnTo>
                    <a:pt x="316141" y="327279"/>
                  </a:lnTo>
                  <a:lnTo>
                    <a:pt x="324751" y="319316"/>
                  </a:lnTo>
                  <a:lnTo>
                    <a:pt x="331203" y="309346"/>
                  </a:lnTo>
                  <a:lnTo>
                    <a:pt x="339813" y="305371"/>
                  </a:lnTo>
                  <a:lnTo>
                    <a:pt x="348805" y="297040"/>
                  </a:lnTo>
                  <a:lnTo>
                    <a:pt x="350545" y="300101"/>
                  </a:lnTo>
                  <a:lnTo>
                    <a:pt x="357009" y="303911"/>
                  </a:lnTo>
                  <a:lnTo>
                    <a:pt x="359156" y="307721"/>
                  </a:lnTo>
                  <a:lnTo>
                    <a:pt x="361302" y="314071"/>
                  </a:lnTo>
                  <a:lnTo>
                    <a:pt x="363448" y="315341"/>
                  </a:lnTo>
                  <a:lnTo>
                    <a:pt x="367766" y="321691"/>
                  </a:lnTo>
                  <a:lnTo>
                    <a:pt x="372059" y="324231"/>
                  </a:lnTo>
                  <a:lnTo>
                    <a:pt x="374218" y="329311"/>
                  </a:lnTo>
                  <a:lnTo>
                    <a:pt x="378510" y="331851"/>
                  </a:lnTo>
                  <a:lnTo>
                    <a:pt x="380657" y="338201"/>
                  </a:lnTo>
                  <a:lnTo>
                    <a:pt x="384975" y="342011"/>
                  </a:lnTo>
                  <a:lnTo>
                    <a:pt x="389267" y="343281"/>
                  </a:lnTo>
                  <a:lnTo>
                    <a:pt x="391414" y="349631"/>
                  </a:lnTo>
                  <a:lnTo>
                    <a:pt x="395706" y="352171"/>
                  </a:lnTo>
                  <a:lnTo>
                    <a:pt x="400024" y="357251"/>
                  </a:lnTo>
                  <a:lnTo>
                    <a:pt x="402170" y="362331"/>
                  </a:lnTo>
                  <a:lnTo>
                    <a:pt x="406463" y="366141"/>
                  </a:lnTo>
                  <a:lnTo>
                    <a:pt x="410781" y="367411"/>
                  </a:lnTo>
                  <a:lnTo>
                    <a:pt x="415074" y="373761"/>
                  </a:lnTo>
                  <a:lnTo>
                    <a:pt x="417220" y="376301"/>
                  </a:lnTo>
                  <a:lnTo>
                    <a:pt x="427990" y="383921"/>
                  </a:lnTo>
                  <a:lnTo>
                    <a:pt x="430136" y="387731"/>
                  </a:lnTo>
                  <a:lnTo>
                    <a:pt x="434428" y="389001"/>
                  </a:lnTo>
                  <a:lnTo>
                    <a:pt x="443039" y="397891"/>
                  </a:lnTo>
                  <a:lnTo>
                    <a:pt x="451624" y="402971"/>
                  </a:lnTo>
                  <a:lnTo>
                    <a:pt x="455942" y="409321"/>
                  </a:lnTo>
                  <a:lnTo>
                    <a:pt x="462394" y="411861"/>
                  </a:lnTo>
                  <a:lnTo>
                    <a:pt x="466686" y="415671"/>
                  </a:lnTo>
                  <a:lnTo>
                    <a:pt x="470992" y="422021"/>
                  </a:lnTo>
                  <a:lnTo>
                    <a:pt x="475297" y="423291"/>
                  </a:lnTo>
                  <a:lnTo>
                    <a:pt x="481736" y="425831"/>
                  </a:lnTo>
                  <a:lnTo>
                    <a:pt x="486054" y="429641"/>
                  </a:lnTo>
                  <a:lnTo>
                    <a:pt x="492493" y="430911"/>
                  </a:lnTo>
                  <a:lnTo>
                    <a:pt x="494639" y="435991"/>
                  </a:lnTo>
                  <a:lnTo>
                    <a:pt x="498957" y="435991"/>
                  </a:lnTo>
                  <a:lnTo>
                    <a:pt x="507555" y="443611"/>
                  </a:lnTo>
                  <a:lnTo>
                    <a:pt x="524751" y="453771"/>
                  </a:lnTo>
                  <a:lnTo>
                    <a:pt x="529069" y="455041"/>
                  </a:lnTo>
                  <a:lnTo>
                    <a:pt x="535508" y="457581"/>
                  </a:lnTo>
                  <a:lnTo>
                    <a:pt x="541972" y="461391"/>
                  </a:lnTo>
                  <a:lnTo>
                    <a:pt x="546265" y="462661"/>
                  </a:lnTo>
                  <a:lnTo>
                    <a:pt x="548411" y="467741"/>
                  </a:lnTo>
                  <a:lnTo>
                    <a:pt x="557022" y="469011"/>
                  </a:lnTo>
                  <a:lnTo>
                    <a:pt x="563473" y="471551"/>
                  </a:lnTo>
                  <a:lnTo>
                    <a:pt x="565619" y="475361"/>
                  </a:lnTo>
                  <a:lnTo>
                    <a:pt x="567766" y="476631"/>
                  </a:lnTo>
                  <a:lnTo>
                    <a:pt x="574230" y="476631"/>
                  </a:lnTo>
                  <a:lnTo>
                    <a:pt x="584987" y="482981"/>
                  </a:lnTo>
                  <a:lnTo>
                    <a:pt x="593572" y="485521"/>
                  </a:lnTo>
                  <a:lnTo>
                    <a:pt x="597877" y="489331"/>
                  </a:lnTo>
                  <a:lnTo>
                    <a:pt x="604329" y="490601"/>
                  </a:lnTo>
                  <a:lnTo>
                    <a:pt x="608634" y="490601"/>
                  </a:lnTo>
                  <a:lnTo>
                    <a:pt x="615099" y="495681"/>
                  </a:lnTo>
                  <a:lnTo>
                    <a:pt x="619391" y="495681"/>
                  </a:lnTo>
                  <a:lnTo>
                    <a:pt x="625830" y="496951"/>
                  </a:lnTo>
                  <a:lnTo>
                    <a:pt x="630148" y="500761"/>
                  </a:lnTo>
                  <a:lnTo>
                    <a:pt x="636587" y="503301"/>
                  </a:lnTo>
                  <a:lnTo>
                    <a:pt x="640892" y="503301"/>
                  </a:lnTo>
                  <a:lnTo>
                    <a:pt x="647344" y="504571"/>
                  </a:lnTo>
                  <a:lnTo>
                    <a:pt x="651649" y="504571"/>
                  </a:lnTo>
                  <a:lnTo>
                    <a:pt x="658101" y="509651"/>
                  </a:lnTo>
                  <a:lnTo>
                    <a:pt x="662406" y="509651"/>
                  </a:lnTo>
                  <a:lnTo>
                    <a:pt x="668845" y="510921"/>
                  </a:lnTo>
                  <a:lnTo>
                    <a:pt x="677456" y="510921"/>
                  </a:lnTo>
                  <a:lnTo>
                    <a:pt x="681748" y="514731"/>
                  </a:lnTo>
                  <a:lnTo>
                    <a:pt x="703275" y="514731"/>
                  </a:lnTo>
                  <a:lnTo>
                    <a:pt x="707567" y="517271"/>
                  </a:lnTo>
                  <a:lnTo>
                    <a:pt x="720471" y="517271"/>
                  </a:lnTo>
                  <a:lnTo>
                    <a:pt x="726909" y="521081"/>
                  </a:lnTo>
                  <a:lnTo>
                    <a:pt x="734669" y="521081"/>
                  </a:lnTo>
                  <a:lnTo>
                    <a:pt x="734669" y="514731"/>
                  </a:lnTo>
                  <a:lnTo>
                    <a:pt x="716178" y="514731"/>
                  </a:lnTo>
                  <a:lnTo>
                    <a:pt x="709714" y="510921"/>
                  </a:lnTo>
                  <a:lnTo>
                    <a:pt x="705421" y="510921"/>
                  </a:lnTo>
                  <a:lnTo>
                    <a:pt x="701116" y="509651"/>
                  </a:lnTo>
                  <a:lnTo>
                    <a:pt x="690359" y="509651"/>
                  </a:lnTo>
                  <a:lnTo>
                    <a:pt x="683907" y="504571"/>
                  </a:lnTo>
                  <a:lnTo>
                    <a:pt x="679602" y="504571"/>
                  </a:lnTo>
                  <a:lnTo>
                    <a:pt x="673163" y="503301"/>
                  </a:lnTo>
                  <a:lnTo>
                    <a:pt x="662406" y="503301"/>
                  </a:lnTo>
                  <a:lnTo>
                    <a:pt x="655955" y="500761"/>
                  </a:lnTo>
                  <a:lnTo>
                    <a:pt x="649503" y="496951"/>
                  </a:lnTo>
                  <a:lnTo>
                    <a:pt x="643051" y="496951"/>
                  </a:lnTo>
                  <a:lnTo>
                    <a:pt x="640892" y="495681"/>
                  </a:lnTo>
                  <a:lnTo>
                    <a:pt x="636587" y="495681"/>
                  </a:lnTo>
                  <a:lnTo>
                    <a:pt x="628002" y="490601"/>
                  </a:lnTo>
                  <a:lnTo>
                    <a:pt x="625830" y="490601"/>
                  </a:lnTo>
                  <a:lnTo>
                    <a:pt x="617245" y="489331"/>
                  </a:lnTo>
                  <a:lnTo>
                    <a:pt x="615099" y="485521"/>
                  </a:lnTo>
                  <a:lnTo>
                    <a:pt x="606488" y="482981"/>
                  </a:lnTo>
                  <a:lnTo>
                    <a:pt x="600036" y="482981"/>
                  </a:lnTo>
                  <a:lnTo>
                    <a:pt x="593572" y="476631"/>
                  </a:lnTo>
                  <a:lnTo>
                    <a:pt x="584987" y="475361"/>
                  </a:lnTo>
                  <a:lnTo>
                    <a:pt x="582815" y="471551"/>
                  </a:lnTo>
                  <a:lnTo>
                    <a:pt x="574230" y="471551"/>
                  </a:lnTo>
                  <a:lnTo>
                    <a:pt x="567766" y="469011"/>
                  </a:lnTo>
                  <a:lnTo>
                    <a:pt x="565619" y="467741"/>
                  </a:lnTo>
                  <a:lnTo>
                    <a:pt x="563473" y="462661"/>
                  </a:lnTo>
                  <a:lnTo>
                    <a:pt x="557022" y="461391"/>
                  </a:lnTo>
                  <a:lnTo>
                    <a:pt x="552716" y="457581"/>
                  </a:lnTo>
                  <a:lnTo>
                    <a:pt x="546265" y="455041"/>
                  </a:lnTo>
                  <a:lnTo>
                    <a:pt x="541972" y="453771"/>
                  </a:lnTo>
                  <a:lnTo>
                    <a:pt x="535508" y="449961"/>
                  </a:lnTo>
                  <a:lnTo>
                    <a:pt x="529069" y="447421"/>
                  </a:lnTo>
                  <a:lnTo>
                    <a:pt x="524751" y="443611"/>
                  </a:lnTo>
                  <a:lnTo>
                    <a:pt x="518312" y="441071"/>
                  </a:lnTo>
                  <a:lnTo>
                    <a:pt x="516166" y="437261"/>
                  </a:lnTo>
                  <a:lnTo>
                    <a:pt x="511860" y="435991"/>
                  </a:lnTo>
                  <a:lnTo>
                    <a:pt x="505396" y="433451"/>
                  </a:lnTo>
                  <a:lnTo>
                    <a:pt x="503250" y="430911"/>
                  </a:lnTo>
                  <a:lnTo>
                    <a:pt x="496798" y="429641"/>
                  </a:lnTo>
                  <a:lnTo>
                    <a:pt x="483908" y="416941"/>
                  </a:lnTo>
                  <a:lnTo>
                    <a:pt x="477443" y="415671"/>
                  </a:lnTo>
                  <a:lnTo>
                    <a:pt x="464540" y="402971"/>
                  </a:lnTo>
                  <a:lnTo>
                    <a:pt x="460235" y="401701"/>
                  </a:lnTo>
                  <a:lnTo>
                    <a:pt x="455942" y="397891"/>
                  </a:lnTo>
                  <a:lnTo>
                    <a:pt x="451624" y="395351"/>
                  </a:lnTo>
                  <a:lnTo>
                    <a:pt x="449478" y="389001"/>
                  </a:lnTo>
                  <a:lnTo>
                    <a:pt x="443039" y="387731"/>
                  </a:lnTo>
                  <a:lnTo>
                    <a:pt x="430136" y="376301"/>
                  </a:lnTo>
                  <a:lnTo>
                    <a:pt x="423672" y="373761"/>
                  </a:lnTo>
                  <a:lnTo>
                    <a:pt x="421525" y="369951"/>
                  </a:lnTo>
                  <a:lnTo>
                    <a:pt x="415074" y="363601"/>
                  </a:lnTo>
                  <a:lnTo>
                    <a:pt x="410781" y="357251"/>
                  </a:lnTo>
                  <a:lnTo>
                    <a:pt x="406463" y="355981"/>
                  </a:lnTo>
                  <a:lnTo>
                    <a:pt x="402170" y="352171"/>
                  </a:lnTo>
                  <a:lnTo>
                    <a:pt x="400024" y="348361"/>
                  </a:lnTo>
                  <a:lnTo>
                    <a:pt x="395706" y="343281"/>
                  </a:lnTo>
                  <a:lnTo>
                    <a:pt x="393560" y="338201"/>
                  </a:lnTo>
                  <a:lnTo>
                    <a:pt x="389267" y="335661"/>
                  </a:lnTo>
                  <a:lnTo>
                    <a:pt x="384975" y="329311"/>
                  </a:lnTo>
                  <a:lnTo>
                    <a:pt x="382816" y="328041"/>
                  </a:lnTo>
                  <a:lnTo>
                    <a:pt x="380657" y="324231"/>
                  </a:lnTo>
                  <a:lnTo>
                    <a:pt x="372059" y="315341"/>
                  </a:lnTo>
                  <a:lnTo>
                    <a:pt x="369912" y="310261"/>
                  </a:lnTo>
                  <a:lnTo>
                    <a:pt x="363448" y="302641"/>
                  </a:lnTo>
                  <a:lnTo>
                    <a:pt x="359156" y="300101"/>
                  </a:lnTo>
                  <a:lnTo>
                    <a:pt x="359156" y="296291"/>
                  </a:lnTo>
                  <a:lnTo>
                    <a:pt x="357276" y="290766"/>
                  </a:lnTo>
                  <a:lnTo>
                    <a:pt x="359156" y="289458"/>
                  </a:lnTo>
                  <a:lnTo>
                    <a:pt x="367766" y="285483"/>
                  </a:lnTo>
                  <a:lnTo>
                    <a:pt x="374218" y="275513"/>
                  </a:lnTo>
                  <a:lnTo>
                    <a:pt x="384975" y="271538"/>
                  </a:lnTo>
                  <a:lnTo>
                    <a:pt x="395706" y="265569"/>
                  </a:lnTo>
                  <a:lnTo>
                    <a:pt x="404317" y="259600"/>
                  </a:lnTo>
                  <a:lnTo>
                    <a:pt x="415074" y="253631"/>
                  </a:lnTo>
                  <a:lnTo>
                    <a:pt x="421525" y="247650"/>
                  </a:lnTo>
                  <a:lnTo>
                    <a:pt x="432282" y="241693"/>
                  </a:lnTo>
                  <a:lnTo>
                    <a:pt x="440893" y="235712"/>
                  </a:lnTo>
                  <a:lnTo>
                    <a:pt x="451624" y="231724"/>
                  </a:lnTo>
                  <a:lnTo>
                    <a:pt x="462394" y="225767"/>
                  </a:lnTo>
                  <a:lnTo>
                    <a:pt x="483908" y="217805"/>
                  </a:lnTo>
                  <a:lnTo>
                    <a:pt x="494639" y="215798"/>
                  </a:lnTo>
                  <a:lnTo>
                    <a:pt x="505396" y="209842"/>
                  </a:lnTo>
                  <a:lnTo>
                    <a:pt x="511860" y="203860"/>
                  </a:lnTo>
                  <a:lnTo>
                    <a:pt x="522605" y="201879"/>
                  </a:lnTo>
                  <a:lnTo>
                    <a:pt x="535508" y="195897"/>
                  </a:lnTo>
                  <a:lnTo>
                    <a:pt x="546265" y="191922"/>
                  </a:lnTo>
                  <a:lnTo>
                    <a:pt x="557022" y="189928"/>
                  </a:lnTo>
                  <a:lnTo>
                    <a:pt x="565619" y="185953"/>
                  </a:lnTo>
                  <a:lnTo>
                    <a:pt x="580669" y="180390"/>
                  </a:lnTo>
                  <a:lnTo>
                    <a:pt x="580669" y="181165"/>
                  </a:lnTo>
                  <a:lnTo>
                    <a:pt x="582815" y="184975"/>
                  </a:lnTo>
                  <a:lnTo>
                    <a:pt x="582815" y="190055"/>
                  </a:lnTo>
                  <a:lnTo>
                    <a:pt x="584987" y="190055"/>
                  </a:lnTo>
                  <a:lnTo>
                    <a:pt x="589280" y="192595"/>
                  </a:lnTo>
                  <a:lnTo>
                    <a:pt x="591426" y="195135"/>
                  </a:lnTo>
                  <a:lnTo>
                    <a:pt x="591426" y="198945"/>
                  </a:lnTo>
                  <a:lnTo>
                    <a:pt x="593572" y="200215"/>
                  </a:lnTo>
                  <a:lnTo>
                    <a:pt x="595731" y="200215"/>
                  </a:lnTo>
                  <a:lnTo>
                    <a:pt x="595731" y="204025"/>
                  </a:lnTo>
                  <a:lnTo>
                    <a:pt x="600036" y="204025"/>
                  </a:lnTo>
                  <a:lnTo>
                    <a:pt x="600036" y="206565"/>
                  </a:lnTo>
                  <a:lnTo>
                    <a:pt x="602183" y="209105"/>
                  </a:lnTo>
                  <a:lnTo>
                    <a:pt x="604329" y="209105"/>
                  </a:lnTo>
                  <a:lnTo>
                    <a:pt x="604329" y="212915"/>
                  </a:lnTo>
                  <a:lnTo>
                    <a:pt x="612940" y="217995"/>
                  </a:lnTo>
                  <a:lnTo>
                    <a:pt x="615099" y="220535"/>
                  </a:lnTo>
                  <a:lnTo>
                    <a:pt x="619391" y="221805"/>
                  </a:lnTo>
                  <a:lnTo>
                    <a:pt x="621538" y="224345"/>
                  </a:lnTo>
                  <a:lnTo>
                    <a:pt x="623684" y="224345"/>
                  </a:lnTo>
                  <a:lnTo>
                    <a:pt x="625830" y="226885"/>
                  </a:lnTo>
                  <a:lnTo>
                    <a:pt x="625830" y="228155"/>
                  </a:lnTo>
                  <a:lnTo>
                    <a:pt x="630148" y="228155"/>
                  </a:lnTo>
                  <a:lnTo>
                    <a:pt x="630148" y="230695"/>
                  </a:lnTo>
                  <a:lnTo>
                    <a:pt x="634441" y="230695"/>
                  </a:lnTo>
                  <a:lnTo>
                    <a:pt x="634441" y="234505"/>
                  </a:lnTo>
                  <a:lnTo>
                    <a:pt x="636587" y="234505"/>
                  </a:lnTo>
                  <a:lnTo>
                    <a:pt x="640892" y="235775"/>
                  </a:lnTo>
                  <a:lnTo>
                    <a:pt x="643051" y="238315"/>
                  </a:lnTo>
                  <a:lnTo>
                    <a:pt x="645198" y="238315"/>
                  </a:lnTo>
                  <a:lnTo>
                    <a:pt x="645198" y="242125"/>
                  </a:lnTo>
                  <a:lnTo>
                    <a:pt x="647344" y="242125"/>
                  </a:lnTo>
                  <a:lnTo>
                    <a:pt x="651649" y="244665"/>
                  </a:lnTo>
                  <a:lnTo>
                    <a:pt x="655955" y="244665"/>
                  </a:lnTo>
                  <a:lnTo>
                    <a:pt x="655955" y="248475"/>
                  </a:lnTo>
                  <a:lnTo>
                    <a:pt x="658101" y="248475"/>
                  </a:lnTo>
                  <a:lnTo>
                    <a:pt x="662406" y="249745"/>
                  </a:lnTo>
                  <a:lnTo>
                    <a:pt x="664552" y="249745"/>
                  </a:lnTo>
                  <a:lnTo>
                    <a:pt x="666699" y="254825"/>
                  </a:lnTo>
                  <a:lnTo>
                    <a:pt x="668845" y="254825"/>
                  </a:lnTo>
                  <a:lnTo>
                    <a:pt x="673163" y="256095"/>
                  </a:lnTo>
                  <a:lnTo>
                    <a:pt x="677456" y="256095"/>
                  </a:lnTo>
                  <a:lnTo>
                    <a:pt x="677456" y="258635"/>
                  </a:lnTo>
                  <a:lnTo>
                    <a:pt x="683907" y="258635"/>
                  </a:lnTo>
                  <a:lnTo>
                    <a:pt x="683907" y="262445"/>
                  </a:lnTo>
                  <a:lnTo>
                    <a:pt x="690359" y="262445"/>
                  </a:lnTo>
                  <a:lnTo>
                    <a:pt x="690359" y="263715"/>
                  </a:lnTo>
                  <a:lnTo>
                    <a:pt x="696810" y="263715"/>
                  </a:lnTo>
                  <a:lnTo>
                    <a:pt x="698969" y="268795"/>
                  </a:lnTo>
                  <a:lnTo>
                    <a:pt x="705421" y="268795"/>
                  </a:lnTo>
                  <a:lnTo>
                    <a:pt x="705421" y="270065"/>
                  </a:lnTo>
                  <a:lnTo>
                    <a:pt x="709714" y="270065"/>
                  </a:lnTo>
                  <a:lnTo>
                    <a:pt x="711860" y="272605"/>
                  </a:lnTo>
                  <a:lnTo>
                    <a:pt x="720471" y="272605"/>
                  </a:lnTo>
                  <a:lnTo>
                    <a:pt x="722617" y="276415"/>
                  </a:lnTo>
                  <a:lnTo>
                    <a:pt x="726909" y="276415"/>
                  </a:lnTo>
                  <a:lnTo>
                    <a:pt x="731227" y="277685"/>
                  </a:lnTo>
                  <a:lnTo>
                    <a:pt x="748436" y="277685"/>
                  </a:lnTo>
                  <a:lnTo>
                    <a:pt x="748436" y="285483"/>
                  </a:lnTo>
                  <a:lnTo>
                    <a:pt x="750582" y="297421"/>
                  </a:lnTo>
                  <a:lnTo>
                    <a:pt x="750582" y="305371"/>
                  </a:lnTo>
                  <a:lnTo>
                    <a:pt x="754875" y="319316"/>
                  </a:lnTo>
                  <a:lnTo>
                    <a:pt x="754875" y="339217"/>
                  </a:lnTo>
                  <a:lnTo>
                    <a:pt x="757047" y="351155"/>
                  </a:lnTo>
                  <a:lnTo>
                    <a:pt x="757047" y="283476"/>
                  </a:lnTo>
                  <a:lnTo>
                    <a:pt x="757047" y="281495"/>
                  </a:lnTo>
                  <a:lnTo>
                    <a:pt x="778535" y="281495"/>
                  </a:lnTo>
                  <a:lnTo>
                    <a:pt x="780681" y="277685"/>
                  </a:lnTo>
                  <a:lnTo>
                    <a:pt x="797890" y="277685"/>
                  </a:lnTo>
                  <a:lnTo>
                    <a:pt x="797890" y="276415"/>
                  </a:lnTo>
                  <a:lnTo>
                    <a:pt x="806500" y="276415"/>
                  </a:lnTo>
                  <a:lnTo>
                    <a:pt x="808647" y="272605"/>
                  </a:lnTo>
                  <a:lnTo>
                    <a:pt x="815111" y="272605"/>
                  </a:lnTo>
                  <a:lnTo>
                    <a:pt x="817257" y="270065"/>
                  </a:lnTo>
                  <a:lnTo>
                    <a:pt x="819404" y="270065"/>
                  </a:lnTo>
                  <a:lnTo>
                    <a:pt x="825842" y="263715"/>
                  </a:lnTo>
                  <a:lnTo>
                    <a:pt x="828001" y="263715"/>
                  </a:lnTo>
                  <a:lnTo>
                    <a:pt x="828001" y="262445"/>
                  </a:lnTo>
                  <a:lnTo>
                    <a:pt x="830160" y="262445"/>
                  </a:lnTo>
                  <a:lnTo>
                    <a:pt x="832307" y="258635"/>
                  </a:lnTo>
                  <a:lnTo>
                    <a:pt x="836612" y="258635"/>
                  </a:lnTo>
                  <a:lnTo>
                    <a:pt x="836612" y="256095"/>
                  </a:lnTo>
                  <a:lnTo>
                    <a:pt x="838758" y="254825"/>
                  </a:lnTo>
                  <a:lnTo>
                    <a:pt x="840905" y="249745"/>
                  </a:lnTo>
                  <a:lnTo>
                    <a:pt x="840905" y="248475"/>
                  </a:lnTo>
                  <a:lnTo>
                    <a:pt x="842683" y="245325"/>
                  </a:lnTo>
                  <a:lnTo>
                    <a:pt x="849515" y="251637"/>
                  </a:lnTo>
                  <a:lnTo>
                    <a:pt x="853808" y="259600"/>
                  </a:lnTo>
                  <a:lnTo>
                    <a:pt x="860272" y="265569"/>
                  </a:lnTo>
                  <a:lnTo>
                    <a:pt x="864565" y="273532"/>
                  </a:lnTo>
                  <a:lnTo>
                    <a:pt x="873175" y="279501"/>
                  </a:lnTo>
                  <a:lnTo>
                    <a:pt x="877468" y="285483"/>
                  </a:lnTo>
                  <a:lnTo>
                    <a:pt x="883920" y="293446"/>
                  </a:lnTo>
                  <a:lnTo>
                    <a:pt x="888225" y="299402"/>
                  </a:lnTo>
                  <a:lnTo>
                    <a:pt x="894676" y="307365"/>
                  </a:lnTo>
                  <a:lnTo>
                    <a:pt x="898969" y="313334"/>
                  </a:lnTo>
                  <a:lnTo>
                    <a:pt x="905433" y="321297"/>
                  </a:lnTo>
                  <a:lnTo>
                    <a:pt x="907580" y="329260"/>
                  </a:lnTo>
                  <a:lnTo>
                    <a:pt x="914019" y="335241"/>
                  </a:lnTo>
                  <a:lnTo>
                    <a:pt x="916190" y="343192"/>
                  </a:lnTo>
                  <a:lnTo>
                    <a:pt x="922629" y="349161"/>
                  </a:lnTo>
                  <a:lnTo>
                    <a:pt x="924788" y="359117"/>
                  </a:lnTo>
                  <a:lnTo>
                    <a:pt x="929081" y="367080"/>
                  </a:lnTo>
                  <a:lnTo>
                    <a:pt x="935545" y="371068"/>
                  </a:lnTo>
                  <a:lnTo>
                    <a:pt x="939838" y="386994"/>
                  </a:lnTo>
                  <a:lnTo>
                    <a:pt x="946302" y="394957"/>
                  </a:lnTo>
                  <a:lnTo>
                    <a:pt x="948448" y="400913"/>
                  </a:lnTo>
                  <a:lnTo>
                    <a:pt x="952741" y="408876"/>
                  </a:lnTo>
                  <a:lnTo>
                    <a:pt x="954887" y="418833"/>
                  </a:lnTo>
                  <a:lnTo>
                    <a:pt x="957033" y="426796"/>
                  </a:lnTo>
                  <a:lnTo>
                    <a:pt x="959205" y="432765"/>
                  </a:lnTo>
                  <a:lnTo>
                    <a:pt x="960450" y="434517"/>
                  </a:lnTo>
                  <a:lnTo>
                    <a:pt x="960450" y="414413"/>
                  </a:lnTo>
                  <a:lnTo>
                    <a:pt x="959205" y="412864"/>
                  </a:lnTo>
                  <a:lnTo>
                    <a:pt x="957033" y="406895"/>
                  </a:lnTo>
                  <a:lnTo>
                    <a:pt x="954887" y="398932"/>
                  </a:lnTo>
                  <a:lnTo>
                    <a:pt x="952741" y="388975"/>
                  </a:lnTo>
                  <a:lnTo>
                    <a:pt x="948448" y="381012"/>
                  </a:lnTo>
                  <a:lnTo>
                    <a:pt x="944156" y="375043"/>
                  </a:lnTo>
                  <a:lnTo>
                    <a:pt x="939838" y="367080"/>
                  </a:lnTo>
                  <a:lnTo>
                    <a:pt x="935545" y="361099"/>
                  </a:lnTo>
                  <a:lnTo>
                    <a:pt x="933386" y="355142"/>
                  </a:lnTo>
                  <a:lnTo>
                    <a:pt x="926934" y="347179"/>
                  </a:lnTo>
                  <a:lnTo>
                    <a:pt x="922629" y="339217"/>
                  </a:lnTo>
                  <a:lnTo>
                    <a:pt x="916190" y="333235"/>
                  </a:lnTo>
                  <a:lnTo>
                    <a:pt x="914019" y="325272"/>
                  </a:lnTo>
                  <a:lnTo>
                    <a:pt x="907580" y="315328"/>
                  </a:lnTo>
                  <a:lnTo>
                    <a:pt x="905433" y="311353"/>
                  </a:lnTo>
                  <a:lnTo>
                    <a:pt x="898969" y="301383"/>
                  </a:lnTo>
                  <a:lnTo>
                    <a:pt x="894676" y="295427"/>
                  </a:lnTo>
                  <a:lnTo>
                    <a:pt x="888225" y="287464"/>
                  </a:lnTo>
                  <a:lnTo>
                    <a:pt x="883920" y="281495"/>
                  </a:lnTo>
                  <a:lnTo>
                    <a:pt x="877468" y="273532"/>
                  </a:lnTo>
                  <a:lnTo>
                    <a:pt x="873175" y="267563"/>
                  </a:lnTo>
                  <a:lnTo>
                    <a:pt x="864565" y="263575"/>
                  </a:lnTo>
                  <a:lnTo>
                    <a:pt x="860272" y="253631"/>
                  </a:lnTo>
                  <a:lnTo>
                    <a:pt x="853808" y="247650"/>
                  </a:lnTo>
                  <a:lnTo>
                    <a:pt x="847369" y="239687"/>
                  </a:lnTo>
                  <a:lnTo>
                    <a:pt x="847369" y="234505"/>
                  </a:lnTo>
                  <a:lnTo>
                    <a:pt x="849515" y="234505"/>
                  </a:lnTo>
                  <a:lnTo>
                    <a:pt x="849515" y="224345"/>
                  </a:lnTo>
                  <a:lnTo>
                    <a:pt x="851662" y="221805"/>
                  </a:lnTo>
                  <a:lnTo>
                    <a:pt x="851662" y="220535"/>
                  </a:lnTo>
                  <a:lnTo>
                    <a:pt x="849515" y="217995"/>
                  </a:lnTo>
                  <a:lnTo>
                    <a:pt x="849515" y="206565"/>
                  </a:lnTo>
                  <a:lnTo>
                    <a:pt x="847369" y="204025"/>
                  </a:lnTo>
                  <a:lnTo>
                    <a:pt x="847369" y="195135"/>
                  </a:lnTo>
                  <a:lnTo>
                    <a:pt x="843064" y="192595"/>
                  </a:lnTo>
                  <a:lnTo>
                    <a:pt x="843064" y="190055"/>
                  </a:lnTo>
                  <a:lnTo>
                    <a:pt x="840905" y="186245"/>
                  </a:lnTo>
                  <a:lnTo>
                    <a:pt x="840905" y="206565"/>
                  </a:lnTo>
                  <a:lnTo>
                    <a:pt x="840905" y="230695"/>
                  </a:lnTo>
                  <a:lnTo>
                    <a:pt x="839330" y="233502"/>
                  </a:lnTo>
                  <a:lnTo>
                    <a:pt x="836612" y="231406"/>
                  </a:lnTo>
                  <a:lnTo>
                    <a:pt x="836612" y="239687"/>
                  </a:lnTo>
                  <a:lnTo>
                    <a:pt x="836612" y="244665"/>
                  </a:lnTo>
                  <a:lnTo>
                    <a:pt x="832307" y="244665"/>
                  </a:lnTo>
                  <a:lnTo>
                    <a:pt x="832307" y="248475"/>
                  </a:lnTo>
                  <a:lnTo>
                    <a:pt x="830160" y="248475"/>
                  </a:lnTo>
                  <a:lnTo>
                    <a:pt x="830160" y="249745"/>
                  </a:lnTo>
                  <a:lnTo>
                    <a:pt x="828001" y="249745"/>
                  </a:lnTo>
                  <a:lnTo>
                    <a:pt x="828001" y="254825"/>
                  </a:lnTo>
                  <a:lnTo>
                    <a:pt x="825842" y="256095"/>
                  </a:lnTo>
                  <a:lnTo>
                    <a:pt x="821550" y="256095"/>
                  </a:lnTo>
                  <a:lnTo>
                    <a:pt x="821550" y="258635"/>
                  </a:lnTo>
                  <a:lnTo>
                    <a:pt x="819404" y="258635"/>
                  </a:lnTo>
                  <a:lnTo>
                    <a:pt x="817257" y="262445"/>
                  </a:lnTo>
                  <a:lnTo>
                    <a:pt x="815111" y="262445"/>
                  </a:lnTo>
                  <a:lnTo>
                    <a:pt x="810793" y="263715"/>
                  </a:lnTo>
                  <a:lnTo>
                    <a:pt x="808647" y="263715"/>
                  </a:lnTo>
                  <a:lnTo>
                    <a:pt x="808647" y="268795"/>
                  </a:lnTo>
                  <a:lnTo>
                    <a:pt x="804354" y="268795"/>
                  </a:lnTo>
                  <a:lnTo>
                    <a:pt x="800049" y="270065"/>
                  </a:lnTo>
                  <a:lnTo>
                    <a:pt x="789292" y="270065"/>
                  </a:lnTo>
                  <a:lnTo>
                    <a:pt x="787146" y="272605"/>
                  </a:lnTo>
                  <a:lnTo>
                    <a:pt x="757047" y="272605"/>
                  </a:lnTo>
                  <a:lnTo>
                    <a:pt x="757047" y="271538"/>
                  </a:lnTo>
                  <a:lnTo>
                    <a:pt x="754875" y="259600"/>
                  </a:lnTo>
                  <a:lnTo>
                    <a:pt x="750582" y="249656"/>
                  </a:lnTo>
                  <a:lnTo>
                    <a:pt x="748436" y="241693"/>
                  </a:lnTo>
                  <a:lnTo>
                    <a:pt x="748436" y="229743"/>
                  </a:lnTo>
                  <a:lnTo>
                    <a:pt x="747903" y="228511"/>
                  </a:lnTo>
                  <a:lnTo>
                    <a:pt x="747903" y="272605"/>
                  </a:lnTo>
                  <a:lnTo>
                    <a:pt x="744131" y="272605"/>
                  </a:lnTo>
                  <a:lnTo>
                    <a:pt x="741972" y="270065"/>
                  </a:lnTo>
                  <a:lnTo>
                    <a:pt x="726909" y="270065"/>
                  </a:lnTo>
                  <a:lnTo>
                    <a:pt x="724763" y="268795"/>
                  </a:lnTo>
                  <a:lnTo>
                    <a:pt x="716178" y="268795"/>
                  </a:lnTo>
                  <a:lnTo>
                    <a:pt x="716178" y="263715"/>
                  </a:lnTo>
                  <a:lnTo>
                    <a:pt x="709714" y="263715"/>
                  </a:lnTo>
                  <a:lnTo>
                    <a:pt x="707567" y="262445"/>
                  </a:lnTo>
                  <a:lnTo>
                    <a:pt x="705421" y="262445"/>
                  </a:lnTo>
                  <a:lnTo>
                    <a:pt x="701116" y="258635"/>
                  </a:lnTo>
                  <a:lnTo>
                    <a:pt x="698969" y="258635"/>
                  </a:lnTo>
                  <a:lnTo>
                    <a:pt x="696810" y="256095"/>
                  </a:lnTo>
                  <a:lnTo>
                    <a:pt x="690359" y="256095"/>
                  </a:lnTo>
                  <a:lnTo>
                    <a:pt x="688213" y="254825"/>
                  </a:lnTo>
                  <a:lnTo>
                    <a:pt x="686066" y="254825"/>
                  </a:lnTo>
                  <a:lnTo>
                    <a:pt x="683907" y="249745"/>
                  </a:lnTo>
                  <a:lnTo>
                    <a:pt x="677456" y="249745"/>
                  </a:lnTo>
                  <a:lnTo>
                    <a:pt x="677456" y="248475"/>
                  </a:lnTo>
                  <a:lnTo>
                    <a:pt x="673163" y="248475"/>
                  </a:lnTo>
                  <a:lnTo>
                    <a:pt x="668845" y="244665"/>
                  </a:lnTo>
                  <a:lnTo>
                    <a:pt x="664552" y="244665"/>
                  </a:lnTo>
                  <a:lnTo>
                    <a:pt x="664552" y="242125"/>
                  </a:lnTo>
                  <a:lnTo>
                    <a:pt x="662406" y="242125"/>
                  </a:lnTo>
                  <a:lnTo>
                    <a:pt x="658101" y="238315"/>
                  </a:lnTo>
                  <a:lnTo>
                    <a:pt x="655955" y="238315"/>
                  </a:lnTo>
                  <a:lnTo>
                    <a:pt x="655955" y="235775"/>
                  </a:lnTo>
                  <a:lnTo>
                    <a:pt x="653796" y="235775"/>
                  </a:lnTo>
                  <a:lnTo>
                    <a:pt x="653796" y="234505"/>
                  </a:lnTo>
                  <a:lnTo>
                    <a:pt x="647344" y="234505"/>
                  </a:lnTo>
                  <a:lnTo>
                    <a:pt x="645198" y="230695"/>
                  </a:lnTo>
                  <a:lnTo>
                    <a:pt x="643051" y="228155"/>
                  </a:lnTo>
                  <a:lnTo>
                    <a:pt x="640892" y="228155"/>
                  </a:lnTo>
                  <a:lnTo>
                    <a:pt x="636587" y="226885"/>
                  </a:lnTo>
                  <a:lnTo>
                    <a:pt x="634441" y="224345"/>
                  </a:lnTo>
                  <a:lnTo>
                    <a:pt x="632294" y="224345"/>
                  </a:lnTo>
                  <a:lnTo>
                    <a:pt x="630148" y="221805"/>
                  </a:lnTo>
                  <a:lnTo>
                    <a:pt x="625830" y="220535"/>
                  </a:lnTo>
                  <a:lnTo>
                    <a:pt x="623684" y="217995"/>
                  </a:lnTo>
                  <a:lnTo>
                    <a:pt x="621538" y="214185"/>
                  </a:lnTo>
                  <a:lnTo>
                    <a:pt x="619391" y="214185"/>
                  </a:lnTo>
                  <a:lnTo>
                    <a:pt x="615099" y="212915"/>
                  </a:lnTo>
                  <a:lnTo>
                    <a:pt x="612940" y="209105"/>
                  </a:lnTo>
                  <a:lnTo>
                    <a:pt x="610781" y="206565"/>
                  </a:lnTo>
                  <a:lnTo>
                    <a:pt x="610781" y="204025"/>
                  </a:lnTo>
                  <a:lnTo>
                    <a:pt x="606488" y="204025"/>
                  </a:lnTo>
                  <a:lnTo>
                    <a:pt x="604329" y="200215"/>
                  </a:lnTo>
                  <a:lnTo>
                    <a:pt x="602183" y="198945"/>
                  </a:lnTo>
                  <a:lnTo>
                    <a:pt x="600036" y="195135"/>
                  </a:lnTo>
                  <a:lnTo>
                    <a:pt x="600036" y="192595"/>
                  </a:lnTo>
                  <a:lnTo>
                    <a:pt x="595731" y="192595"/>
                  </a:lnTo>
                  <a:lnTo>
                    <a:pt x="595731" y="190055"/>
                  </a:lnTo>
                  <a:lnTo>
                    <a:pt x="593572" y="190055"/>
                  </a:lnTo>
                  <a:lnTo>
                    <a:pt x="593572" y="186245"/>
                  </a:lnTo>
                  <a:lnTo>
                    <a:pt x="591426" y="186245"/>
                  </a:lnTo>
                  <a:lnTo>
                    <a:pt x="591426" y="184975"/>
                  </a:lnTo>
                  <a:lnTo>
                    <a:pt x="589280" y="181165"/>
                  </a:lnTo>
                  <a:lnTo>
                    <a:pt x="589280" y="178625"/>
                  </a:lnTo>
                  <a:lnTo>
                    <a:pt x="585406" y="178625"/>
                  </a:lnTo>
                  <a:lnTo>
                    <a:pt x="587133" y="177990"/>
                  </a:lnTo>
                  <a:lnTo>
                    <a:pt x="602183" y="175996"/>
                  </a:lnTo>
                  <a:lnTo>
                    <a:pt x="612940" y="172008"/>
                  </a:lnTo>
                  <a:lnTo>
                    <a:pt x="625830" y="170027"/>
                  </a:lnTo>
                  <a:lnTo>
                    <a:pt x="636587" y="168033"/>
                  </a:lnTo>
                  <a:lnTo>
                    <a:pt x="647344" y="164045"/>
                  </a:lnTo>
                  <a:lnTo>
                    <a:pt x="658101" y="162064"/>
                  </a:lnTo>
                  <a:lnTo>
                    <a:pt x="671017" y="158089"/>
                  </a:lnTo>
                  <a:lnTo>
                    <a:pt x="681748" y="158089"/>
                  </a:lnTo>
                  <a:lnTo>
                    <a:pt x="696810" y="156083"/>
                  </a:lnTo>
                  <a:lnTo>
                    <a:pt x="707567" y="156083"/>
                  </a:lnTo>
                  <a:lnTo>
                    <a:pt x="714019" y="153111"/>
                  </a:lnTo>
                  <a:lnTo>
                    <a:pt x="715213" y="153657"/>
                  </a:lnTo>
                  <a:lnTo>
                    <a:pt x="716178" y="158089"/>
                  </a:lnTo>
                  <a:lnTo>
                    <a:pt x="722617" y="168033"/>
                  </a:lnTo>
                  <a:lnTo>
                    <a:pt x="724763" y="179971"/>
                  </a:lnTo>
                  <a:lnTo>
                    <a:pt x="729081" y="191922"/>
                  </a:lnTo>
                  <a:lnTo>
                    <a:pt x="733374" y="201879"/>
                  </a:lnTo>
                  <a:lnTo>
                    <a:pt x="733374" y="213817"/>
                  </a:lnTo>
                  <a:lnTo>
                    <a:pt x="737679" y="219786"/>
                  </a:lnTo>
                  <a:lnTo>
                    <a:pt x="739825" y="229743"/>
                  </a:lnTo>
                  <a:lnTo>
                    <a:pt x="744131" y="241693"/>
                  </a:lnTo>
                  <a:lnTo>
                    <a:pt x="744131" y="251637"/>
                  </a:lnTo>
                  <a:lnTo>
                    <a:pt x="747903" y="272605"/>
                  </a:lnTo>
                  <a:lnTo>
                    <a:pt x="747903" y="228511"/>
                  </a:lnTo>
                  <a:lnTo>
                    <a:pt x="744131" y="219786"/>
                  </a:lnTo>
                  <a:lnTo>
                    <a:pt x="739825" y="211823"/>
                  </a:lnTo>
                  <a:lnTo>
                    <a:pt x="735520" y="187934"/>
                  </a:lnTo>
                  <a:lnTo>
                    <a:pt x="733374" y="177990"/>
                  </a:lnTo>
                  <a:lnTo>
                    <a:pt x="727138" y="160731"/>
                  </a:lnTo>
                  <a:lnTo>
                    <a:pt x="729081" y="162064"/>
                  </a:lnTo>
                  <a:lnTo>
                    <a:pt x="737679" y="166052"/>
                  </a:lnTo>
                  <a:lnTo>
                    <a:pt x="744131" y="170027"/>
                  </a:lnTo>
                  <a:lnTo>
                    <a:pt x="752729" y="175996"/>
                  </a:lnTo>
                  <a:lnTo>
                    <a:pt x="763485" y="181965"/>
                  </a:lnTo>
                  <a:lnTo>
                    <a:pt x="772096" y="187934"/>
                  </a:lnTo>
                  <a:lnTo>
                    <a:pt x="793597" y="207835"/>
                  </a:lnTo>
                  <a:lnTo>
                    <a:pt x="802208" y="209842"/>
                  </a:lnTo>
                  <a:lnTo>
                    <a:pt x="806500" y="219786"/>
                  </a:lnTo>
                  <a:lnTo>
                    <a:pt x="815111" y="221780"/>
                  </a:lnTo>
                  <a:lnTo>
                    <a:pt x="836612" y="239687"/>
                  </a:lnTo>
                  <a:lnTo>
                    <a:pt x="836612" y="231406"/>
                  </a:lnTo>
                  <a:lnTo>
                    <a:pt x="821550" y="219786"/>
                  </a:lnTo>
                  <a:lnTo>
                    <a:pt x="795743" y="201879"/>
                  </a:lnTo>
                  <a:lnTo>
                    <a:pt x="791451" y="193916"/>
                  </a:lnTo>
                  <a:lnTo>
                    <a:pt x="782840" y="189928"/>
                  </a:lnTo>
                  <a:lnTo>
                    <a:pt x="774242" y="181965"/>
                  </a:lnTo>
                  <a:lnTo>
                    <a:pt x="767778" y="179971"/>
                  </a:lnTo>
                  <a:lnTo>
                    <a:pt x="759193" y="170027"/>
                  </a:lnTo>
                  <a:lnTo>
                    <a:pt x="750582" y="166052"/>
                  </a:lnTo>
                  <a:lnTo>
                    <a:pt x="741972" y="160070"/>
                  </a:lnTo>
                  <a:lnTo>
                    <a:pt x="731227" y="156083"/>
                  </a:lnTo>
                  <a:lnTo>
                    <a:pt x="724509" y="152996"/>
                  </a:lnTo>
                  <a:lnTo>
                    <a:pt x="724331" y="152107"/>
                  </a:lnTo>
                  <a:lnTo>
                    <a:pt x="726909" y="152107"/>
                  </a:lnTo>
                  <a:lnTo>
                    <a:pt x="739825" y="150126"/>
                  </a:lnTo>
                  <a:lnTo>
                    <a:pt x="763485" y="150126"/>
                  </a:lnTo>
                  <a:lnTo>
                    <a:pt x="776389" y="148120"/>
                  </a:lnTo>
                  <a:lnTo>
                    <a:pt x="807199" y="148120"/>
                  </a:lnTo>
                  <a:lnTo>
                    <a:pt x="808647" y="150685"/>
                  </a:lnTo>
                  <a:lnTo>
                    <a:pt x="810793" y="150685"/>
                  </a:lnTo>
                  <a:lnTo>
                    <a:pt x="810793" y="154495"/>
                  </a:lnTo>
                  <a:lnTo>
                    <a:pt x="815111" y="154495"/>
                  </a:lnTo>
                  <a:lnTo>
                    <a:pt x="817257" y="158305"/>
                  </a:lnTo>
                  <a:lnTo>
                    <a:pt x="817257" y="160845"/>
                  </a:lnTo>
                  <a:lnTo>
                    <a:pt x="819404" y="160845"/>
                  </a:lnTo>
                  <a:lnTo>
                    <a:pt x="819404" y="164655"/>
                  </a:lnTo>
                  <a:lnTo>
                    <a:pt x="821550" y="167195"/>
                  </a:lnTo>
                  <a:lnTo>
                    <a:pt x="821550" y="171005"/>
                  </a:lnTo>
                  <a:lnTo>
                    <a:pt x="825842" y="171005"/>
                  </a:lnTo>
                  <a:lnTo>
                    <a:pt x="825842" y="172275"/>
                  </a:lnTo>
                  <a:lnTo>
                    <a:pt x="828001" y="172275"/>
                  </a:lnTo>
                  <a:lnTo>
                    <a:pt x="828001" y="178625"/>
                  </a:lnTo>
                  <a:lnTo>
                    <a:pt x="830160" y="181165"/>
                  </a:lnTo>
                  <a:lnTo>
                    <a:pt x="830160" y="184975"/>
                  </a:lnTo>
                  <a:lnTo>
                    <a:pt x="836612" y="190055"/>
                  </a:lnTo>
                  <a:lnTo>
                    <a:pt x="836612" y="195135"/>
                  </a:lnTo>
                  <a:lnTo>
                    <a:pt x="838758" y="198945"/>
                  </a:lnTo>
                  <a:lnTo>
                    <a:pt x="838758" y="204025"/>
                  </a:lnTo>
                  <a:lnTo>
                    <a:pt x="840905" y="206565"/>
                  </a:lnTo>
                  <a:lnTo>
                    <a:pt x="840905" y="186245"/>
                  </a:lnTo>
                  <a:lnTo>
                    <a:pt x="840905" y="181165"/>
                  </a:lnTo>
                  <a:lnTo>
                    <a:pt x="838758" y="181165"/>
                  </a:lnTo>
                  <a:lnTo>
                    <a:pt x="838758" y="178625"/>
                  </a:lnTo>
                  <a:lnTo>
                    <a:pt x="836612" y="174815"/>
                  </a:lnTo>
                  <a:lnTo>
                    <a:pt x="836612" y="171005"/>
                  </a:lnTo>
                  <a:lnTo>
                    <a:pt x="832307" y="171005"/>
                  </a:lnTo>
                  <a:lnTo>
                    <a:pt x="830160" y="167195"/>
                  </a:lnTo>
                  <a:lnTo>
                    <a:pt x="828001" y="164655"/>
                  </a:lnTo>
                  <a:lnTo>
                    <a:pt x="828001" y="158305"/>
                  </a:lnTo>
                  <a:lnTo>
                    <a:pt x="825842" y="158305"/>
                  </a:lnTo>
                  <a:lnTo>
                    <a:pt x="821550" y="154495"/>
                  </a:lnTo>
                  <a:lnTo>
                    <a:pt x="821550" y="153225"/>
                  </a:lnTo>
                  <a:lnTo>
                    <a:pt x="819404" y="150685"/>
                  </a:lnTo>
                  <a:lnTo>
                    <a:pt x="817956" y="148120"/>
                  </a:lnTo>
                  <a:lnTo>
                    <a:pt x="851662" y="148120"/>
                  </a:lnTo>
                  <a:lnTo>
                    <a:pt x="861783" y="150012"/>
                  </a:lnTo>
                  <a:lnTo>
                    <a:pt x="864565" y="154940"/>
                  </a:lnTo>
                  <a:lnTo>
                    <a:pt x="871016" y="158750"/>
                  </a:lnTo>
                  <a:lnTo>
                    <a:pt x="888225" y="175260"/>
                  </a:lnTo>
                  <a:lnTo>
                    <a:pt x="890384" y="184150"/>
                  </a:lnTo>
                  <a:lnTo>
                    <a:pt x="898969" y="187960"/>
                  </a:lnTo>
                  <a:lnTo>
                    <a:pt x="901141" y="194310"/>
                  </a:lnTo>
                  <a:lnTo>
                    <a:pt x="905433" y="200660"/>
                  </a:lnTo>
                  <a:lnTo>
                    <a:pt x="907580" y="207010"/>
                  </a:lnTo>
                  <a:lnTo>
                    <a:pt x="911872" y="212090"/>
                  </a:lnTo>
                  <a:lnTo>
                    <a:pt x="918337" y="218440"/>
                  </a:lnTo>
                  <a:lnTo>
                    <a:pt x="920483" y="224790"/>
                  </a:lnTo>
                  <a:lnTo>
                    <a:pt x="924788" y="228600"/>
                  </a:lnTo>
                  <a:lnTo>
                    <a:pt x="931240" y="232410"/>
                  </a:lnTo>
                  <a:lnTo>
                    <a:pt x="933386" y="238760"/>
                  </a:lnTo>
                  <a:lnTo>
                    <a:pt x="939838" y="248920"/>
                  </a:lnTo>
                  <a:lnTo>
                    <a:pt x="941984" y="252730"/>
                  </a:lnTo>
                  <a:lnTo>
                    <a:pt x="944156" y="257810"/>
                  </a:lnTo>
                  <a:lnTo>
                    <a:pt x="946302" y="266700"/>
                  </a:lnTo>
                  <a:lnTo>
                    <a:pt x="950595" y="271780"/>
                  </a:lnTo>
                  <a:lnTo>
                    <a:pt x="954887" y="281940"/>
                  </a:lnTo>
                  <a:lnTo>
                    <a:pt x="957033" y="285750"/>
                  </a:lnTo>
                  <a:lnTo>
                    <a:pt x="961351" y="295910"/>
                  </a:lnTo>
                  <a:lnTo>
                    <a:pt x="963498" y="299720"/>
                  </a:lnTo>
                  <a:lnTo>
                    <a:pt x="965644" y="306070"/>
                  </a:lnTo>
                  <a:lnTo>
                    <a:pt x="969949" y="316230"/>
                  </a:lnTo>
                  <a:lnTo>
                    <a:pt x="972096" y="320040"/>
                  </a:lnTo>
                  <a:lnTo>
                    <a:pt x="974255" y="330200"/>
                  </a:lnTo>
                  <a:lnTo>
                    <a:pt x="976401" y="337820"/>
                  </a:lnTo>
                  <a:lnTo>
                    <a:pt x="976401" y="344170"/>
                  </a:lnTo>
                  <a:lnTo>
                    <a:pt x="982853" y="349250"/>
                  </a:lnTo>
                  <a:lnTo>
                    <a:pt x="982853" y="358140"/>
                  </a:lnTo>
                  <a:lnTo>
                    <a:pt x="984999" y="365760"/>
                  </a:lnTo>
                  <a:lnTo>
                    <a:pt x="984999" y="369570"/>
                  </a:lnTo>
                  <a:lnTo>
                    <a:pt x="986370" y="374459"/>
                  </a:lnTo>
                  <a:lnTo>
                    <a:pt x="986370" y="346011"/>
                  </a:lnTo>
                  <a:lnTo>
                    <a:pt x="984999" y="340360"/>
                  </a:lnTo>
                  <a:lnTo>
                    <a:pt x="984999" y="335280"/>
                  </a:lnTo>
                  <a:lnTo>
                    <a:pt x="982853" y="326390"/>
                  </a:lnTo>
                  <a:lnTo>
                    <a:pt x="980706" y="320040"/>
                  </a:lnTo>
                  <a:lnTo>
                    <a:pt x="976401" y="312420"/>
                  </a:lnTo>
                  <a:lnTo>
                    <a:pt x="974255" y="303530"/>
                  </a:lnTo>
                  <a:lnTo>
                    <a:pt x="972096" y="298450"/>
                  </a:lnTo>
                  <a:lnTo>
                    <a:pt x="969949" y="289560"/>
                  </a:lnTo>
                  <a:lnTo>
                    <a:pt x="965644" y="284480"/>
                  </a:lnTo>
                  <a:lnTo>
                    <a:pt x="961351" y="275590"/>
                  </a:lnTo>
                  <a:lnTo>
                    <a:pt x="957033" y="270510"/>
                  </a:lnTo>
                  <a:lnTo>
                    <a:pt x="954887" y="264160"/>
                  </a:lnTo>
                  <a:lnTo>
                    <a:pt x="950595" y="256540"/>
                  </a:lnTo>
                  <a:lnTo>
                    <a:pt x="946302" y="250190"/>
                  </a:lnTo>
                  <a:lnTo>
                    <a:pt x="944156" y="242570"/>
                  </a:lnTo>
                  <a:lnTo>
                    <a:pt x="935545" y="229870"/>
                  </a:lnTo>
                  <a:lnTo>
                    <a:pt x="933386" y="224790"/>
                  </a:lnTo>
                  <a:lnTo>
                    <a:pt x="922629" y="214630"/>
                  </a:lnTo>
                  <a:lnTo>
                    <a:pt x="918337" y="208280"/>
                  </a:lnTo>
                  <a:lnTo>
                    <a:pt x="914019" y="200660"/>
                  </a:lnTo>
                  <a:lnTo>
                    <a:pt x="909726" y="194310"/>
                  </a:lnTo>
                  <a:lnTo>
                    <a:pt x="907580" y="187960"/>
                  </a:lnTo>
                  <a:lnTo>
                    <a:pt x="901141" y="184150"/>
                  </a:lnTo>
                  <a:lnTo>
                    <a:pt x="898969" y="179070"/>
                  </a:lnTo>
                  <a:lnTo>
                    <a:pt x="892530" y="172720"/>
                  </a:lnTo>
                  <a:lnTo>
                    <a:pt x="888225" y="166370"/>
                  </a:lnTo>
                  <a:lnTo>
                    <a:pt x="881773" y="161290"/>
                  </a:lnTo>
                  <a:lnTo>
                    <a:pt x="877468" y="154940"/>
                  </a:lnTo>
                  <a:lnTo>
                    <a:pt x="871016" y="148590"/>
                  </a:lnTo>
                  <a:lnTo>
                    <a:pt x="864565" y="144780"/>
                  </a:lnTo>
                  <a:lnTo>
                    <a:pt x="861225" y="139839"/>
                  </a:lnTo>
                  <a:lnTo>
                    <a:pt x="861225" y="149034"/>
                  </a:lnTo>
                  <a:lnTo>
                    <a:pt x="860259" y="148120"/>
                  </a:lnTo>
                  <a:lnTo>
                    <a:pt x="853808" y="142163"/>
                  </a:lnTo>
                  <a:lnTo>
                    <a:pt x="810793" y="142163"/>
                  </a:lnTo>
                  <a:lnTo>
                    <a:pt x="810793" y="140525"/>
                  </a:lnTo>
                  <a:lnTo>
                    <a:pt x="806500" y="136715"/>
                  </a:lnTo>
                  <a:lnTo>
                    <a:pt x="806500" y="132905"/>
                  </a:lnTo>
                  <a:lnTo>
                    <a:pt x="801585" y="129286"/>
                  </a:lnTo>
                  <a:lnTo>
                    <a:pt x="801585" y="142163"/>
                  </a:lnTo>
                  <a:lnTo>
                    <a:pt x="750582" y="142163"/>
                  </a:lnTo>
                  <a:lnTo>
                    <a:pt x="739825" y="144145"/>
                  </a:lnTo>
                  <a:lnTo>
                    <a:pt x="722617" y="144145"/>
                  </a:lnTo>
                  <a:lnTo>
                    <a:pt x="716178" y="132194"/>
                  </a:lnTo>
                  <a:lnTo>
                    <a:pt x="714032" y="124244"/>
                  </a:lnTo>
                  <a:lnTo>
                    <a:pt x="713295" y="122212"/>
                  </a:lnTo>
                  <a:lnTo>
                    <a:pt x="713295" y="143484"/>
                  </a:lnTo>
                  <a:lnTo>
                    <a:pt x="708634" y="139166"/>
                  </a:lnTo>
                  <a:lnTo>
                    <a:pt x="708634" y="147637"/>
                  </a:lnTo>
                  <a:lnTo>
                    <a:pt x="707567" y="148120"/>
                  </a:lnTo>
                  <a:lnTo>
                    <a:pt x="696810" y="150126"/>
                  </a:lnTo>
                  <a:lnTo>
                    <a:pt x="681748" y="150126"/>
                  </a:lnTo>
                  <a:lnTo>
                    <a:pt x="668845" y="152107"/>
                  </a:lnTo>
                  <a:lnTo>
                    <a:pt x="658101" y="156083"/>
                  </a:lnTo>
                  <a:lnTo>
                    <a:pt x="645198" y="156083"/>
                  </a:lnTo>
                  <a:lnTo>
                    <a:pt x="634441" y="158089"/>
                  </a:lnTo>
                  <a:lnTo>
                    <a:pt x="623684" y="162064"/>
                  </a:lnTo>
                  <a:lnTo>
                    <a:pt x="612940" y="164045"/>
                  </a:lnTo>
                  <a:lnTo>
                    <a:pt x="597877" y="168033"/>
                  </a:lnTo>
                  <a:lnTo>
                    <a:pt x="587133" y="170027"/>
                  </a:lnTo>
                  <a:lnTo>
                    <a:pt x="582891" y="172377"/>
                  </a:lnTo>
                  <a:lnTo>
                    <a:pt x="582815" y="171005"/>
                  </a:lnTo>
                  <a:lnTo>
                    <a:pt x="580669" y="171005"/>
                  </a:lnTo>
                  <a:lnTo>
                    <a:pt x="580669" y="164655"/>
                  </a:lnTo>
                  <a:lnTo>
                    <a:pt x="578523" y="160845"/>
                  </a:lnTo>
                  <a:lnTo>
                    <a:pt x="575691" y="159181"/>
                  </a:lnTo>
                  <a:lnTo>
                    <a:pt x="575691" y="176123"/>
                  </a:lnTo>
                  <a:lnTo>
                    <a:pt x="565619" y="177990"/>
                  </a:lnTo>
                  <a:lnTo>
                    <a:pt x="533361" y="189928"/>
                  </a:lnTo>
                  <a:lnTo>
                    <a:pt x="522605" y="191922"/>
                  </a:lnTo>
                  <a:lnTo>
                    <a:pt x="501103" y="203860"/>
                  </a:lnTo>
                  <a:lnTo>
                    <a:pt x="492493" y="205854"/>
                  </a:lnTo>
                  <a:lnTo>
                    <a:pt x="470992" y="217805"/>
                  </a:lnTo>
                  <a:lnTo>
                    <a:pt x="460235" y="219786"/>
                  </a:lnTo>
                  <a:lnTo>
                    <a:pt x="438721" y="227749"/>
                  </a:lnTo>
                  <a:lnTo>
                    <a:pt x="412927" y="245668"/>
                  </a:lnTo>
                  <a:lnTo>
                    <a:pt x="402170" y="251637"/>
                  </a:lnTo>
                  <a:lnTo>
                    <a:pt x="391414" y="255612"/>
                  </a:lnTo>
                  <a:lnTo>
                    <a:pt x="382816" y="265569"/>
                  </a:lnTo>
                  <a:lnTo>
                    <a:pt x="372059" y="271538"/>
                  </a:lnTo>
                  <a:lnTo>
                    <a:pt x="363448" y="275513"/>
                  </a:lnTo>
                  <a:lnTo>
                    <a:pt x="352691" y="285483"/>
                  </a:lnTo>
                  <a:lnTo>
                    <a:pt x="352552" y="285572"/>
                  </a:lnTo>
                  <a:lnTo>
                    <a:pt x="350545" y="283591"/>
                  </a:lnTo>
                  <a:lnTo>
                    <a:pt x="350545" y="282321"/>
                  </a:lnTo>
                  <a:lnTo>
                    <a:pt x="348399" y="275971"/>
                  </a:lnTo>
                  <a:lnTo>
                    <a:pt x="346252" y="274701"/>
                  </a:lnTo>
                  <a:lnTo>
                    <a:pt x="346176" y="289509"/>
                  </a:lnTo>
                  <a:lnTo>
                    <a:pt x="337642" y="295427"/>
                  </a:lnTo>
                  <a:lnTo>
                    <a:pt x="329044" y="305371"/>
                  </a:lnTo>
                  <a:lnTo>
                    <a:pt x="313994" y="319316"/>
                  </a:lnTo>
                  <a:lnTo>
                    <a:pt x="303237" y="327279"/>
                  </a:lnTo>
                  <a:lnTo>
                    <a:pt x="298945" y="335241"/>
                  </a:lnTo>
                  <a:lnTo>
                    <a:pt x="290334" y="341198"/>
                  </a:lnTo>
                  <a:lnTo>
                    <a:pt x="281736" y="349161"/>
                  </a:lnTo>
                  <a:lnTo>
                    <a:pt x="275272" y="359117"/>
                  </a:lnTo>
                  <a:lnTo>
                    <a:pt x="268833" y="367080"/>
                  </a:lnTo>
                  <a:lnTo>
                    <a:pt x="262369" y="373049"/>
                  </a:lnTo>
                  <a:lnTo>
                    <a:pt x="255930" y="381012"/>
                  </a:lnTo>
                  <a:lnTo>
                    <a:pt x="247319" y="390969"/>
                  </a:lnTo>
                  <a:lnTo>
                    <a:pt x="240880" y="398932"/>
                  </a:lnTo>
                  <a:lnTo>
                    <a:pt x="236562" y="406895"/>
                  </a:lnTo>
                  <a:lnTo>
                    <a:pt x="227965" y="414858"/>
                  </a:lnTo>
                  <a:lnTo>
                    <a:pt x="223672" y="424802"/>
                  </a:lnTo>
                  <a:lnTo>
                    <a:pt x="215061" y="432765"/>
                  </a:lnTo>
                  <a:lnTo>
                    <a:pt x="210769" y="442722"/>
                  </a:lnTo>
                  <a:lnTo>
                    <a:pt x="198780" y="457517"/>
                  </a:lnTo>
                  <a:lnTo>
                    <a:pt x="197866" y="456653"/>
                  </a:lnTo>
                  <a:lnTo>
                    <a:pt x="195465" y="452234"/>
                  </a:lnTo>
                  <a:lnTo>
                    <a:pt x="195465" y="465289"/>
                  </a:lnTo>
                  <a:lnTo>
                    <a:pt x="193548" y="470598"/>
                  </a:lnTo>
                  <a:lnTo>
                    <a:pt x="174193" y="506425"/>
                  </a:lnTo>
                  <a:lnTo>
                    <a:pt x="167741" y="516369"/>
                  </a:lnTo>
                  <a:lnTo>
                    <a:pt x="165595" y="528307"/>
                  </a:lnTo>
                  <a:lnTo>
                    <a:pt x="156997" y="544233"/>
                  </a:lnTo>
                  <a:lnTo>
                    <a:pt x="152692" y="556183"/>
                  </a:lnTo>
                  <a:lnTo>
                    <a:pt x="150545" y="568121"/>
                  </a:lnTo>
                  <a:lnTo>
                    <a:pt x="146240" y="576084"/>
                  </a:lnTo>
                  <a:lnTo>
                    <a:pt x="144094" y="588022"/>
                  </a:lnTo>
                  <a:lnTo>
                    <a:pt x="141935" y="597966"/>
                  </a:lnTo>
                  <a:lnTo>
                    <a:pt x="139788" y="605929"/>
                  </a:lnTo>
                  <a:lnTo>
                    <a:pt x="135483" y="617880"/>
                  </a:lnTo>
                  <a:lnTo>
                    <a:pt x="133337" y="629818"/>
                  </a:lnTo>
                  <a:lnTo>
                    <a:pt x="133337" y="637781"/>
                  </a:lnTo>
                  <a:lnTo>
                    <a:pt x="131191" y="647738"/>
                  </a:lnTo>
                  <a:lnTo>
                    <a:pt x="131191" y="657694"/>
                  </a:lnTo>
                  <a:lnTo>
                    <a:pt x="128790" y="654367"/>
                  </a:lnTo>
                  <a:lnTo>
                    <a:pt x="128790" y="663232"/>
                  </a:lnTo>
                  <a:lnTo>
                    <a:pt x="126885" y="667651"/>
                  </a:lnTo>
                  <a:lnTo>
                    <a:pt x="126885" y="679589"/>
                  </a:lnTo>
                  <a:lnTo>
                    <a:pt x="124739" y="691540"/>
                  </a:lnTo>
                  <a:lnTo>
                    <a:pt x="124739" y="769632"/>
                  </a:lnTo>
                  <a:lnTo>
                    <a:pt x="122580" y="765810"/>
                  </a:lnTo>
                  <a:lnTo>
                    <a:pt x="116128" y="762000"/>
                  </a:lnTo>
                  <a:lnTo>
                    <a:pt x="113982" y="754380"/>
                  </a:lnTo>
                  <a:lnTo>
                    <a:pt x="105371" y="748030"/>
                  </a:lnTo>
                  <a:lnTo>
                    <a:pt x="103225" y="741680"/>
                  </a:lnTo>
                  <a:lnTo>
                    <a:pt x="101079" y="737870"/>
                  </a:lnTo>
                  <a:lnTo>
                    <a:pt x="92468" y="726440"/>
                  </a:lnTo>
                  <a:lnTo>
                    <a:pt x="86017" y="717550"/>
                  </a:lnTo>
                  <a:lnTo>
                    <a:pt x="83870" y="712470"/>
                  </a:lnTo>
                  <a:lnTo>
                    <a:pt x="79565" y="706120"/>
                  </a:lnTo>
                  <a:lnTo>
                    <a:pt x="73113" y="699770"/>
                  </a:lnTo>
                  <a:lnTo>
                    <a:pt x="70967" y="694690"/>
                  </a:lnTo>
                  <a:lnTo>
                    <a:pt x="68821" y="685800"/>
                  </a:lnTo>
                  <a:lnTo>
                    <a:pt x="62357" y="680720"/>
                  </a:lnTo>
                  <a:lnTo>
                    <a:pt x="60210" y="674370"/>
                  </a:lnTo>
                  <a:lnTo>
                    <a:pt x="58064" y="666750"/>
                  </a:lnTo>
                  <a:lnTo>
                    <a:pt x="49453" y="654050"/>
                  </a:lnTo>
                  <a:lnTo>
                    <a:pt x="47307" y="648970"/>
                  </a:lnTo>
                  <a:lnTo>
                    <a:pt x="43002" y="642620"/>
                  </a:lnTo>
                  <a:lnTo>
                    <a:pt x="38709" y="629920"/>
                  </a:lnTo>
                  <a:lnTo>
                    <a:pt x="34404" y="622300"/>
                  </a:lnTo>
                  <a:lnTo>
                    <a:pt x="32258" y="614680"/>
                  </a:lnTo>
                  <a:lnTo>
                    <a:pt x="30099" y="608330"/>
                  </a:lnTo>
                  <a:lnTo>
                    <a:pt x="27952" y="600710"/>
                  </a:lnTo>
                  <a:lnTo>
                    <a:pt x="27952" y="594360"/>
                  </a:lnTo>
                  <a:lnTo>
                    <a:pt x="21501" y="586740"/>
                  </a:lnTo>
                  <a:lnTo>
                    <a:pt x="21501" y="580390"/>
                  </a:lnTo>
                  <a:lnTo>
                    <a:pt x="19354" y="570230"/>
                  </a:lnTo>
                  <a:lnTo>
                    <a:pt x="19354" y="566420"/>
                  </a:lnTo>
                  <a:lnTo>
                    <a:pt x="17195" y="556260"/>
                  </a:lnTo>
                  <a:lnTo>
                    <a:pt x="12903" y="552450"/>
                  </a:lnTo>
                  <a:lnTo>
                    <a:pt x="12903" y="542290"/>
                  </a:lnTo>
                  <a:lnTo>
                    <a:pt x="10744" y="534670"/>
                  </a:lnTo>
                  <a:lnTo>
                    <a:pt x="10744" y="520700"/>
                  </a:lnTo>
                  <a:lnTo>
                    <a:pt x="8597" y="515620"/>
                  </a:lnTo>
                  <a:lnTo>
                    <a:pt x="8597" y="495300"/>
                  </a:lnTo>
                  <a:lnTo>
                    <a:pt x="6451" y="487680"/>
                  </a:lnTo>
                  <a:lnTo>
                    <a:pt x="6451" y="455930"/>
                  </a:lnTo>
                  <a:lnTo>
                    <a:pt x="8597" y="449580"/>
                  </a:lnTo>
                  <a:lnTo>
                    <a:pt x="8597" y="419100"/>
                  </a:lnTo>
                  <a:lnTo>
                    <a:pt x="10744" y="415290"/>
                  </a:lnTo>
                  <a:lnTo>
                    <a:pt x="10744" y="397510"/>
                  </a:lnTo>
                  <a:lnTo>
                    <a:pt x="12903" y="391160"/>
                  </a:lnTo>
                  <a:lnTo>
                    <a:pt x="12903" y="383540"/>
                  </a:lnTo>
                  <a:lnTo>
                    <a:pt x="15049" y="379730"/>
                  </a:lnTo>
                  <a:lnTo>
                    <a:pt x="15049" y="420827"/>
                  </a:lnTo>
                  <a:lnTo>
                    <a:pt x="19354" y="430784"/>
                  </a:lnTo>
                  <a:lnTo>
                    <a:pt x="19354" y="442722"/>
                  </a:lnTo>
                  <a:lnTo>
                    <a:pt x="21501" y="446709"/>
                  </a:lnTo>
                  <a:lnTo>
                    <a:pt x="21501" y="452666"/>
                  </a:lnTo>
                  <a:lnTo>
                    <a:pt x="23647" y="462635"/>
                  </a:lnTo>
                  <a:lnTo>
                    <a:pt x="23647" y="466610"/>
                  </a:lnTo>
                  <a:lnTo>
                    <a:pt x="27952" y="472579"/>
                  </a:lnTo>
                  <a:lnTo>
                    <a:pt x="30099" y="480542"/>
                  </a:lnTo>
                  <a:lnTo>
                    <a:pt x="30099" y="486511"/>
                  </a:lnTo>
                  <a:lnTo>
                    <a:pt x="34404" y="498462"/>
                  </a:lnTo>
                  <a:lnTo>
                    <a:pt x="34404" y="506425"/>
                  </a:lnTo>
                  <a:lnTo>
                    <a:pt x="43002" y="518363"/>
                  </a:lnTo>
                  <a:lnTo>
                    <a:pt x="43002" y="524332"/>
                  </a:lnTo>
                  <a:lnTo>
                    <a:pt x="45161" y="530313"/>
                  </a:lnTo>
                  <a:lnTo>
                    <a:pt x="51612" y="538276"/>
                  </a:lnTo>
                  <a:lnTo>
                    <a:pt x="51612" y="544233"/>
                  </a:lnTo>
                  <a:lnTo>
                    <a:pt x="53759" y="550214"/>
                  </a:lnTo>
                  <a:lnTo>
                    <a:pt x="60210" y="558177"/>
                  </a:lnTo>
                  <a:lnTo>
                    <a:pt x="66662" y="576084"/>
                  </a:lnTo>
                  <a:lnTo>
                    <a:pt x="73113" y="584047"/>
                  </a:lnTo>
                  <a:lnTo>
                    <a:pt x="75272" y="590003"/>
                  </a:lnTo>
                  <a:lnTo>
                    <a:pt x="81724" y="595985"/>
                  </a:lnTo>
                  <a:lnTo>
                    <a:pt x="83870" y="603948"/>
                  </a:lnTo>
                  <a:lnTo>
                    <a:pt x="86017" y="609917"/>
                  </a:lnTo>
                  <a:lnTo>
                    <a:pt x="92468" y="613892"/>
                  </a:lnTo>
                  <a:lnTo>
                    <a:pt x="94627" y="619874"/>
                  </a:lnTo>
                  <a:lnTo>
                    <a:pt x="98920" y="625843"/>
                  </a:lnTo>
                  <a:lnTo>
                    <a:pt x="103225" y="633806"/>
                  </a:lnTo>
                  <a:lnTo>
                    <a:pt x="107530" y="637781"/>
                  </a:lnTo>
                  <a:lnTo>
                    <a:pt x="116128" y="649732"/>
                  </a:lnTo>
                  <a:lnTo>
                    <a:pt x="126885" y="659688"/>
                  </a:lnTo>
                  <a:lnTo>
                    <a:pt x="128790" y="663232"/>
                  </a:lnTo>
                  <a:lnTo>
                    <a:pt x="128790" y="654367"/>
                  </a:lnTo>
                  <a:lnTo>
                    <a:pt x="122580" y="645744"/>
                  </a:lnTo>
                  <a:lnTo>
                    <a:pt x="113982" y="637781"/>
                  </a:lnTo>
                  <a:lnTo>
                    <a:pt x="111823" y="631825"/>
                  </a:lnTo>
                  <a:lnTo>
                    <a:pt x="105371" y="623862"/>
                  </a:lnTo>
                  <a:lnTo>
                    <a:pt x="98920" y="611911"/>
                  </a:lnTo>
                  <a:lnTo>
                    <a:pt x="94627" y="605929"/>
                  </a:lnTo>
                  <a:lnTo>
                    <a:pt x="92468" y="599973"/>
                  </a:lnTo>
                  <a:lnTo>
                    <a:pt x="86017" y="595985"/>
                  </a:lnTo>
                  <a:lnTo>
                    <a:pt x="83870" y="590003"/>
                  </a:lnTo>
                  <a:lnTo>
                    <a:pt x="81724" y="580059"/>
                  </a:lnTo>
                  <a:lnTo>
                    <a:pt x="75272" y="576084"/>
                  </a:lnTo>
                  <a:lnTo>
                    <a:pt x="70967" y="564146"/>
                  </a:lnTo>
                  <a:lnTo>
                    <a:pt x="66662" y="556183"/>
                  </a:lnTo>
                  <a:lnTo>
                    <a:pt x="62357" y="550214"/>
                  </a:lnTo>
                  <a:lnTo>
                    <a:pt x="60210" y="544233"/>
                  </a:lnTo>
                  <a:lnTo>
                    <a:pt x="55905" y="536270"/>
                  </a:lnTo>
                  <a:lnTo>
                    <a:pt x="49453" y="518363"/>
                  </a:lnTo>
                  <a:lnTo>
                    <a:pt x="45161" y="512381"/>
                  </a:lnTo>
                  <a:lnTo>
                    <a:pt x="43002" y="506425"/>
                  </a:lnTo>
                  <a:lnTo>
                    <a:pt x="43002" y="498462"/>
                  </a:lnTo>
                  <a:lnTo>
                    <a:pt x="38709" y="486511"/>
                  </a:lnTo>
                  <a:lnTo>
                    <a:pt x="34404" y="480542"/>
                  </a:lnTo>
                  <a:lnTo>
                    <a:pt x="34404" y="472579"/>
                  </a:lnTo>
                  <a:lnTo>
                    <a:pt x="32258" y="466610"/>
                  </a:lnTo>
                  <a:lnTo>
                    <a:pt x="30099" y="462635"/>
                  </a:lnTo>
                  <a:lnTo>
                    <a:pt x="30099" y="446709"/>
                  </a:lnTo>
                  <a:lnTo>
                    <a:pt x="27952" y="442722"/>
                  </a:lnTo>
                  <a:lnTo>
                    <a:pt x="27952" y="436740"/>
                  </a:lnTo>
                  <a:lnTo>
                    <a:pt x="23647" y="430784"/>
                  </a:lnTo>
                  <a:lnTo>
                    <a:pt x="23647" y="410883"/>
                  </a:lnTo>
                  <a:lnTo>
                    <a:pt x="21501" y="404901"/>
                  </a:lnTo>
                  <a:lnTo>
                    <a:pt x="21501" y="367080"/>
                  </a:lnTo>
                  <a:lnTo>
                    <a:pt x="23647" y="361099"/>
                  </a:lnTo>
                  <a:lnTo>
                    <a:pt x="23647" y="349250"/>
                  </a:lnTo>
                  <a:lnTo>
                    <a:pt x="27952" y="340360"/>
                  </a:lnTo>
                  <a:lnTo>
                    <a:pt x="27952" y="335280"/>
                  </a:lnTo>
                  <a:lnTo>
                    <a:pt x="30099" y="326390"/>
                  </a:lnTo>
                  <a:lnTo>
                    <a:pt x="32258" y="320040"/>
                  </a:lnTo>
                  <a:lnTo>
                    <a:pt x="34404" y="312420"/>
                  </a:lnTo>
                  <a:lnTo>
                    <a:pt x="38709" y="306070"/>
                  </a:lnTo>
                  <a:lnTo>
                    <a:pt x="40855" y="299720"/>
                  </a:lnTo>
                  <a:lnTo>
                    <a:pt x="43002" y="292100"/>
                  </a:lnTo>
                  <a:lnTo>
                    <a:pt x="47307" y="285750"/>
                  </a:lnTo>
                  <a:lnTo>
                    <a:pt x="49453" y="278130"/>
                  </a:lnTo>
                  <a:lnTo>
                    <a:pt x="53759" y="271780"/>
                  </a:lnTo>
                  <a:lnTo>
                    <a:pt x="58064" y="264160"/>
                  </a:lnTo>
                  <a:lnTo>
                    <a:pt x="60210" y="257810"/>
                  </a:lnTo>
                  <a:lnTo>
                    <a:pt x="64516" y="252730"/>
                  </a:lnTo>
                  <a:lnTo>
                    <a:pt x="68821" y="243840"/>
                  </a:lnTo>
                  <a:lnTo>
                    <a:pt x="70967" y="238760"/>
                  </a:lnTo>
                  <a:lnTo>
                    <a:pt x="75272" y="232410"/>
                  </a:lnTo>
                  <a:lnTo>
                    <a:pt x="79565" y="228600"/>
                  </a:lnTo>
                  <a:lnTo>
                    <a:pt x="83870" y="220980"/>
                  </a:lnTo>
                  <a:lnTo>
                    <a:pt x="92468" y="212090"/>
                  </a:lnTo>
                  <a:lnTo>
                    <a:pt x="101079" y="200660"/>
                  </a:lnTo>
                  <a:lnTo>
                    <a:pt x="103225" y="193040"/>
                  </a:lnTo>
                  <a:lnTo>
                    <a:pt x="109677" y="186690"/>
                  </a:lnTo>
                  <a:lnTo>
                    <a:pt x="113982" y="180340"/>
                  </a:lnTo>
                  <a:lnTo>
                    <a:pt x="120434" y="175260"/>
                  </a:lnTo>
                  <a:lnTo>
                    <a:pt x="122580" y="168910"/>
                  </a:lnTo>
                  <a:lnTo>
                    <a:pt x="133337" y="158750"/>
                  </a:lnTo>
                  <a:lnTo>
                    <a:pt x="136359" y="154736"/>
                  </a:lnTo>
                  <a:lnTo>
                    <a:pt x="135483" y="156083"/>
                  </a:lnTo>
                  <a:lnTo>
                    <a:pt x="133337" y="160070"/>
                  </a:lnTo>
                  <a:lnTo>
                    <a:pt x="131191" y="166052"/>
                  </a:lnTo>
                  <a:lnTo>
                    <a:pt x="129032" y="175996"/>
                  </a:lnTo>
                  <a:lnTo>
                    <a:pt x="124739" y="191922"/>
                  </a:lnTo>
                  <a:lnTo>
                    <a:pt x="122580" y="197891"/>
                  </a:lnTo>
                  <a:lnTo>
                    <a:pt x="118275" y="205854"/>
                  </a:lnTo>
                  <a:lnTo>
                    <a:pt x="118275" y="213817"/>
                  </a:lnTo>
                  <a:lnTo>
                    <a:pt x="116128" y="221780"/>
                  </a:lnTo>
                  <a:lnTo>
                    <a:pt x="116128" y="283476"/>
                  </a:lnTo>
                  <a:lnTo>
                    <a:pt x="118275" y="291439"/>
                  </a:lnTo>
                  <a:lnTo>
                    <a:pt x="118275" y="301383"/>
                  </a:lnTo>
                  <a:lnTo>
                    <a:pt x="122580" y="309346"/>
                  </a:lnTo>
                  <a:lnTo>
                    <a:pt x="126885" y="325272"/>
                  </a:lnTo>
                  <a:lnTo>
                    <a:pt x="126885" y="335241"/>
                  </a:lnTo>
                  <a:lnTo>
                    <a:pt x="129032" y="343192"/>
                  </a:lnTo>
                  <a:lnTo>
                    <a:pt x="133337" y="351155"/>
                  </a:lnTo>
                  <a:lnTo>
                    <a:pt x="135483" y="359117"/>
                  </a:lnTo>
                  <a:lnTo>
                    <a:pt x="137642" y="369062"/>
                  </a:lnTo>
                  <a:lnTo>
                    <a:pt x="144094" y="377024"/>
                  </a:lnTo>
                  <a:lnTo>
                    <a:pt x="146240" y="384987"/>
                  </a:lnTo>
                  <a:lnTo>
                    <a:pt x="148386" y="394957"/>
                  </a:lnTo>
                  <a:lnTo>
                    <a:pt x="161290" y="410883"/>
                  </a:lnTo>
                  <a:lnTo>
                    <a:pt x="165595" y="418833"/>
                  </a:lnTo>
                  <a:lnTo>
                    <a:pt x="167741" y="428790"/>
                  </a:lnTo>
                  <a:lnTo>
                    <a:pt x="176339" y="434759"/>
                  </a:lnTo>
                  <a:lnTo>
                    <a:pt x="182803" y="442722"/>
                  </a:lnTo>
                  <a:lnTo>
                    <a:pt x="193548" y="462635"/>
                  </a:lnTo>
                  <a:lnTo>
                    <a:pt x="195465" y="465289"/>
                  </a:lnTo>
                  <a:lnTo>
                    <a:pt x="195465" y="452234"/>
                  </a:lnTo>
                  <a:lnTo>
                    <a:pt x="193548" y="448691"/>
                  </a:lnTo>
                  <a:lnTo>
                    <a:pt x="187109" y="440728"/>
                  </a:lnTo>
                  <a:lnTo>
                    <a:pt x="182803" y="434759"/>
                  </a:lnTo>
                  <a:lnTo>
                    <a:pt x="176339" y="424802"/>
                  </a:lnTo>
                  <a:lnTo>
                    <a:pt x="167741" y="408876"/>
                  </a:lnTo>
                  <a:lnTo>
                    <a:pt x="163449" y="398932"/>
                  </a:lnTo>
                  <a:lnTo>
                    <a:pt x="156997" y="390969"/>
                  </a:lnTo>
                  <a:lnTo>
                    <a:pt x="154838" y="383006"/>
                  </a:lnTo>
                  <a:lnTo>
                    <a:pt x="148386" y="375043"/>
                  </a:lnTo>
                  <a:lnTo>
                    <a:pt x="144094" y="359117"/>
                  </a:lnTo>
                  <a:lnTo>
                    <a:pt x="137642" y="351155"/>
                  </a:lnTo>
                  <a:lnTo>
                    <a:pt x="133337" y="335241"/>
                  </a:lnTo>
                  <a:lnTo>
                    <a:pt x="131191" y="325272"/>
                  </a:lnTo>
                  <a:lnTo>
                    <a:pt x="129032" y="317309"/>
                  </a:lnTo>
                  <a:lnTo>
                    <a:pt x="129032" y="309346"/>
                  </a:lnTo>
                  <a:lnTo>
                    <a:pt x="126885" y="301383"/>
                  </a:lnTo>
                  <a:lnTo>
                    <a:pt x="126885" y="291439"/>
                  </a:lnTo>
                  <a:lnTo>
                    <a:pt x="124739" y="283476"/>
                  </a:lnTo>
                  <a:lnTo>
                    <a:pt x="124739" y="275513"/>
                  </a:lnTo>
                  <a:lnTo>
                    <a:pt x="122580" y="267563"/>
                  </a:lnTo>
                  <a:lnTo>
                    <a:pt x="122580" y="235712"/>
                  </a:lnTo>
                  <a:lnTo>
                    <a:pt x="124739" y="227749"/>
                  </a:lnTo>
                  <a:lnTo>
                    <a:pt x="124739" y="221780"/>
                  </a:lnTo>
                  <a:lnTo>
                    <a:pt x="126885" y="213817"/>
                  </a:lnTo>
                  <a:lnTo>
                    <a:pt x="126885" y="207835"/>
                  </a:lnTo>
                  <a:lnTo>
                    <a:pt x="131191" y="191922"/>
                  </a:lnTo>
                  <a:lnTo>
                    <a:pt x="133337" y="185953"/>
                  </a:lnTo>
                  <a:lnTo>
                    <a:pt x="137642" y="170027"/>
                  </a:lnTo>
                  <a:lnTo>
                    <a:pt x="141935" y="164045"/>
                  </a:lnTo>
                  <a:lnTo>
                    <a:pt x="144094" y="158089"/>
                  </a:lnTo>
                  <a:lnTo>
                    <a:pt x="148386" y="150126"/>
                  </a:lnTo>
                  <a:lnTo>
                    <a:pt x="152692" y="144145"/>
                  </a:lnTo>
                  <a:lnTo>
                    <a:pt x="156997" y="136182"/>
                  </a:lnTo>
                  <a:lnTo>
                    <a:pt x="158762" y="133731"/>
                  </a:lnTo>
                  <a:lnTo>
                    <a:pt x="161290" y="133350"/>
                  </a:lnTo>
                  <a:lnTo>
                    <a:pt x="165595" y="127000"/>
                  </a:lnTo>
                  <a:lnTo>
                    <a:pt x="168656" y="123990"/>
                  </a:lnTo>
                  <a:lnTo>
                    <a:pt x="167741" y="128219"/>
                  </a:lnTo>
                  <a:lnTo>
                    <a:pt x="174193" y="122250"/>
                  </a:lnTo>
                  <a:lnTo>
                    <a:pt x="180657" y="120256"/>
                  </a:lnTo>
                  <a:lnTo>
                    <a:pt x="187109" y="114287"/>
                  </a:lnTo>
                  <a:lnTo>
                    <a:pt x="195707" y="112293"/>
                  </a:lnTo>
                  <a:lnTo>
                    <a:pt x="202158" y="108318"/>
                  </a:lnTo>
                  <a:lnTo>
                    <a:pt x="219354" y="100355"/>
                  </a:lnTo>
                  <a:lnTo>
                    <a:pt x="227965" y="98374"/>
                  </a:lnTo>
                  <a:lnTo>
                    <a:pt x="240880" y="92392"/>
                  </a:lnTo>
                  <a:lnTo>
                    <a:pt x="249466" y="90411"/>
                  </a:lnTo>
                  <a:lnTo>
                    <a:pt x="258076" y="86423"/>
                  </a:lnTo>
                  <a:lnTo>
                    <a:pt x="264515" y="84429"/>
                  </a:lnTo>
                  <a:lnTo>
                    <a:pt x="275272" y="80441"/>
                  </a:lnTo>
                  <a:lnTo>
                    <a:pt x="281736" y="78460"/>
                  </a:lnTo>
                  <a:lnTo>
                    <a:pt x="290334" y="78460"/>
                  </a:lnTo>
                  <a:lnTo>
                    <a:pt x="298945" y="74485"/>
                  </a:lnTo>
                  <a:lnTo>
                    <a:pt x="305384" y="72478"/>
                  </a:lnTo>
                  <a:lnTo>
                    <a:pt x="321424" y="72478"/>
                  </a:lnTo>
                  <a:lnTo>
                    <a:pt x="320446" y="72771"/>
                  </a:lnTo>
                  <a:lnTo>
                    <a:pt x="320446" y="75311"/>
                  </a:lnTo>
                  <a:lnTo>
                    <a:pt x="318287" y="79121"/>
                  </a:lnTo>
                  <a:lnTo>
                    <a:pt x="316141" y="81661"/>
                  </a:lnTo>
                  <a:lnTo>
                    <a:pt x="316141" y="86741"/>
                  </a:lnTo>
                  <a:lnTo>
                    <a:pt x="313994" y="89281"/>
                  </a:lnTo>
                  <a:lnTo>
                    <a:pt x="313994" y="93091"/>
                  </a:lnTo>
                  <a:lnTo>
                    <a:pt x="309676" y="95631"/>
                  </a:lnTo>
                  <a:lnTo>
                    <a:pt x="307530" y="100711"/>
                  </a:lnTo>
                  <a:lnTo>
                    <a:pt x="307530" y="107061"/>
                  </a:lnTo>
                  <a:lnTo>
                    <a:pt x="305384" y="108331"/>
                  </a:lnTo>
                  <a:lnTo>
                    <a:pt x="305384" y="117221"/>
                  </a:lnTo>
                  <a:lnTo>
                    <a:pt x="303237" y="121031"/>
                  </a:lnTo>
                  <a:lnTo>
                    <a:pt x="303237" y="184531"/>
                  </a:lnTo>
                  <a:lnTo>
                    <a:pt x="305384" y="190881"/>
                  </a:lnTo>
                  <a:lnTo>
                    <a:pt x="305384" y="198501"/>
                  </a:lnTo>
                  <a:lnTo>
                    <a:pt x="307530" y="202311"/>
                  </a:lnTo>
                  <a:lnTo>
                    <a:pt x="307530" y="212471"/>
                  </a:lnTo>
                  <a:lnTo>
                    <a:pt x="309676" y="216281"/>
                  </a:lnTo>
                  <a:lnTo>
                    <a:pt x="309676" y="220091"/>
                  </a:lnTo>
                  <a:lnTo>
                    <a:pt x="313994" y="222631"/>
                  </a:lnTo>
                  <a:lnTo>
                    <a:pt x="313994" y="226441"/>
                  </a:lnTo>
                  <a:lnTo>
                    <a:pt x="316141" y="228981"/>
                  </a:lnTo>
                  <a:lnTo>
                    <a:pt x="316141" y="234061"/>
                  </a:lnTo>
                  <a:lnTo>
                    <a:pt x="318287" y="236601"/>
                  </a:lnTo>
                  <a:lnTo>
                    <a:pt x="320446" y="242951"/>
                  </a:lnTo>
                  <a:lnTo>
                    <a:pt x="324751" y="246761"/>
                  </a:lnTo>
                  <a:lnTo>
                    <a:pt x="324751" y="251841"/>
                  </a:lnTo>
                  <a:lnTo>
                    <a:pt x="329044" y="260731"/>
                  </a:lnTo>
                  <a:lnTo>
                    <a:pt x="331203" y="265811"/>
                  </a:lnTo>
                  <a:lnTo>
                    <a:pt x="335495" y="268351"/>
                  </a:lnTo>
                  <a:lnTo>
                    <a:pt x="337642" y="274701"/>
                  </a:lnTo>
                  <a:lnTo>
                    <a:pt x="339813" y="275971"/>
                  </a:lnTo>
                  <a:lnTo>
                    <a:pt x="339813" y="282321"/>
                  </a:lnTo>
                  <a:lnTo>
                    <a:pt x="341960" y="288671"/>
                  </a:lnTo>
                  <a:lnTo>
                    <a:pt x="346176" y="289509"/>
                  </a:lnTo>
                  <a:lnTo>
                    <a:pt x="346176" y="274599"/>
                  </a:lnTo>
                  <a:lnTo>
                    <a:pt x="341960" y="268351"/>
                  </a:lnTo>
                  <a:lnTo>
                    <a:pt x="339813" y="265811"/>
                  </a:lnTo>
                  <a:lnTo>
                    <a:pt x="337642" y="260731"/>
                  </a:lnTo>
                  <a:lnTo>
                    <a:pt x="337642" y="255651"/>
                  </a:lnTo>
                  <a:lnTo>
                    <a:pt x="335495" y="251841"/>
                  </a:lnTo>
                  <a:lnTo>
                    <a:pt x="331203" y="248031"/>
                  </a:lnTo>
                  <a:lnTo>
                    <a:pt x="329044" y="242951"/>
                  </a:lnTo>
                  <a:lnTo>
                    <a:pt x="329044" y="240411"/>
                  </a:lnTo>
                  <a:lnTo>
                    <a:pt x="326898" y="234061"/>
                  </a:lnTo>
                  <a:lnTo>
                    <a:pt x="324751" y="232791"/>
                  </a:lnTo>
                  <a:lnTo>
                    <a:pt x="324751" y="226441"/>
                  </a:lnTo>
                  <a:lnTo>
                    <a:pt x="320446" y="223901"/>
                  </a:lnTo>
                  <a:lnTo>
                    <a:pt x="320446" y="220091"/>
                  </a:lnTo>
                  <a:lnTo>
                    <a:pt x="318287" y="218821"/>
                  </a:lnTo>
                  <a:lnTo>
                    <a:pt x="316141" y="212471"/>
                  </a:lnTo>
                  <a:lnTo>
                    <a:pt x="316141" y="204851"/>
                  </a:lnTo>
                  <a:lnTo>
                    <a:pt x="313994" y="202311"/>
                  </a:lnTo>
                  <a:lnTo>
                    <a:pt x="313994" y="188341"/>
                  </a:lnTo>
                  <a:lnTo>
                    <a:pt x="309676" y="184531"/>
                  </a:lnTo>
                  <a:lnTo>
                    <a:pt x="309676" y="176911"/>
                  </a:lnTo>
                  <a:lnTo>
                    <a:pt x="307530" y="174371"/>
                  </a:lnTo>
                  <a:lnTo>
                    <a:pt x="307530" y="136271"/>
                  </a:lnTo>
                  <a:lnTo>
                    <a:pt x="309676" y="131191"/>
                  </a:lnTo>
                  <a:lnTo>
                    <a:pt x="309676" y="127381"/>
                  </a:lnTo>
                  <a:lnTo>
                    <a:pt x="313994" y="122301"/>
                  </a:lnTo>
                  <a:lnTo>
                    <a:pt x="313994" y="114681"/>
                  </a:lnTo>
                  <a:lnTo>
                    <a:pt x="316141" y="113411"/>
                  </a:lnTo>
                  <a:lnTo>
                    <a:pt x="316141" y="100711"/>
                  </a:lnTo>
                  <a:lnTo>
                    <a:pt x="318287" y="99441"/>
                  </a:lnTo>
                  <a:lnTo>
                    <a:pt x="320446" y="93091"/>
                  </a:lnTo>
                  <a:lnTo>
                    <a:pt x="320446" y="89281"/>
                  </a:lnTo>
                  <a:lnTo>
                    <a:pt x="324751" y="86741"/>
                  </a:lnTo>
                  <a:lnTo>
                    <a:pt x="324751" y="82931"/>
                  </a:lnTo>
                  <a:lnTo>
                    <a:pt x="329044" y="79121"/>
                  </a:lnTo>
                  <a:lnTo>
                    <a:pt x="329044" y="72771"/>
                  </a:lnTo>
                  <a:lnTo>
                    <a:pt x="329526" y="72478"/>
                  </a:lnTo>
                  <a:lnTo>
                    <a:pt x="339813" y="72478"/>
                  </a:lnTo>
                  <a:lnTo>
                    <a:pt x="348399" y="68503"/>
                  </a:lnTo>
                  <a:lnTo>
                    <a:pt x="359156" y="68503"/>
                  </a:lnTo>
                  <a:lnTo>
                    <a:pt x="365607" y="66522"/>
                  </a:lnTo>
                  <a:lnTo>
                    <a:pt x="436575" y="66522"/>
                  </a:lnTo>
                  <a:lnTo>
                    <a:pt x="445185" y="68503"/>
                  </a:lnTo>
                  <a:lnTo>
                    <a:pt x="464540" y="68503"/>
                  </a:lnTo>
                  <a:lnTo>
                    <a:pt x="473151" y="72478"/>
                  </a:lnTo>
                  <a:lnTo>
                    <a:pt x="503250" y="72478"/>
                  </a:lnTo>
                  <a:lnTo>
                    <a:pt x="507555" y="74485"/>
                  </a:lnTo>
                  <a:lnTo>
                    <a:pt x="518312" y="74485"/>
                  </a:lnTo>
                  <a:lnTo>
                    <a:pt x="526923" y="78460"/>
                  </a:lnTo>
                  <a:lnTo>
                    <a:pt x="537654" y="80441"/>
                  </a:lnTo>
                  <a:lnTo>
                    <a:pt x="546265" y="84429"/>
                  </a:lnTo>
                  <a:lnTo>
                    <a:pt x="557022" y="84429"/>
                  </a:lnTo>
                  <a:lnTo>
                    <a:pt x="565619" y="86423"/>
                  </a:lnTo>
                  <a:lnTo>
                    <a:pt x="569925" y="90411"/>
                  </a:lnTo>
                  <a:lnTo>
                    <a:pt x="572084" y="90754"/>
                  </a:lnTo>
                  <a:lnTo>
                    <a:pt x="572084" y="90995"/>
                  </a:lnTo>
                  <a:lnTo>
                    <a:pt x="569925" y="90995"/>
                  </a:lnTo>
                  <a:lnTo>
                    <a:pt x="569925" y="93535"/>
                  </a:lnTo>
                  <a:lnTo>
                    <a:pt x="567766" y="93535"/>
                  </a:lnTo>
                  <a:lnTo>
                    <a:pt x="567766" y="98615"/>
                  </a:lnTo>
                  <a:lnTo>
                    <a:pt x="565619" y="98615"/>
                  </a:lnTo>
                  <a:lnTo>
                    <a:pt x="565619" y="104965"/>
                  </a:lnTo>
                  <a:lnTo>
                    <a:pt x="563473" y="104965"/>
                  </a:lnTo>
                  <a:lnTo>
                    <a:pt x="563473" y="144335"/>
                  </a:lnTo>
                  <a:lnTo>
                    <a:pt x="565619" y="146875"/>
                  </a:lnTo>
                  <a:lnTo>
                    <a:pt x="565619" y="153225"/>
                  </a:lnTo>
                  <a:lnTo>
                    <a:pt x="567766" y="154495"/>
                  </a:lnTo>
                  <a:lnTo>
                    <a:pt x="567766" y="160845"/>
                  </a:lnTo>
                  <a:lnTo>
                    <a:pt x="569925" y="164655"/>
                  </a:lnTo>
                  <a:lnTo>
                    <a:pt x="569925" y="167195"/>
                  </a:lnTo>
                  <a:lnTo>
                    <a:pt x="572084" y="167195"/>
                  </a:lnTo>
                  <a:lnTo>
                    <a:pt x="572084" y="171005"/>
                  </a:lnTo>
                  <a:lnTo>
                    <a:pt x="574230" y="172275"/>
                  </a:lnTo>
                  <a:lnTo>
                    <a:pt x="574230" y="174815"/>
                  </a:lnTo>
                  <a:lnTo>
                    <a:pt x="575691" y="176123"/>
                  </a:lnTo>
                  <a:lnTo>
                    <a:pt x="575691" y="159181"/>
                  </a:lnTo>
                  <a:lnTo>
                    <a:pt x="574230" y="158305"/>
                  </a:lnTo>
                  <a:lnTo>
                    <a:pt x="574230" y="154495"/>
                  </a:lnTo>
                  <a:lnTo>
                    <a:pt x="572084" y="154495"/>
                  </a:lnTo>
                  <a:lnTo>
                    <a:pt x="572084" y="144335"/>
                  </a:lnTo>
                  <a:lnTo>
                    <a:pt x="569925" y="144335"/>
                  </a:lnTo>
                  <a:lnTo>
                    <a:pt x="569925" y="139255"/>
                  </a:lnTo>
                  <a:lnTo>
                    <a:pt x="567766" y="136715"/>
                  </a:lnTo>
                  <a:lnTo>
                    <a:pt x="567766" y="112585"/>
                  </a:lnTo>
                  <a:lnTo>
                    <a:pt x="569925" y="112585"/>
                  </a:lnTo>
                  <a:lnTo>
                    <a:pt x="569925" y="107505"/>
                  </a:lnTo>
                  <a:lnTo>
                    <a:pt x="572084" y="107505"/>
                  </a:lnTo>
                  <a:lnTo>
                    <a:pt x="572084" y="98615"/>
                  </a:lnTo>
                  <a:lnTo>
                    <a:pt x="574230" y="98615"/>
                  </a:lnTo>
                  <a:lnTo>
                    <a:pt x="574230" y="97345"/>
                  </a:lnTo>
                  <a:lnTo>
                    <a:pt x="578523" y="97345"/>
                  </a:lnTo>
                  <a:lnTo>
                    <a:pt x="578523" y="93535"/>
                  </a:lnTo>
                  <a:lnTo>
                    <a:pt x="580669" y="93535"/>
                  </a:lnTo>
                  <a:lnTo>
                    <a:pt x="580669" y="92075"/>
                  </a:lnTo>
                  <a:lnTo>
                    <a:pt x="582815" y="92392"/>
                  </a:lnTo>
                  <a:lnTo>
                    <a:pt x="589280" y="94386"/>
                  </a:lnTo>
                  <a:lnTo>
                    <a:pt x="600036" y="98374"/>
                  </a:lnTo>
                  <a:lnTo>
                    <a:pt x="608634" y="100355"/>
                  </a:lnTo>
                  <a:lnTo>
                    <a:pt x="625830" y="108318"/>
                  </a:lnTo>
                  <a:lnTo>
                    <a:pt x="636587" y="112293"/>
                  </a:lnTo>
                  <a:lnTo>
                    <a:pt x="647344" y="114287"/>
                  </a:lnTo>
                  <a:lnTo>
                    <a:pt x="653796" y="120256"/>
                  </a:lnTo>
                  <a:lnTo>
                    <a:pt x="662406" y="122250"/>
                  </a:lnTo>
                  <a:lnTo>
                    <a:pt x="673163" y="128219"/>
                  </a:lnTo>
                  <a:lnTo>
                    <a:pt x="681748" y="132194"/>
                  </a:lnTo>
                  <a:lnTo>
                    <a:pt x="690359" y="138176"/>
                  </a:lnTo>
                  <a:lnTo>
                    <a:pt x="707567" y="146138"/>
                  </a:lnTo>
                  <a:lnTo>
                    <a:pt x="708634" y="147637"/>
                  </a:lnTo>
                  <a:lnTo>
                    <a:pt x="708634" y="139166"/>
                  </a:lnTo>
                  <a:lnTo>
                    <a:pt x="703275" y="134200"/>
                  </a:lnTo>
                  <a:lnTo>
                    <a:pt x="692505" y="132194"/>
                  </a:lnTo>
                  <a:lnTo>
                    <a:pt x="683907" y="126238"/>
                  </a:lnTo>
                  <a:lnTo>
                    <a:pt x="677456" y="122250"/>
                  </a:lnTo>
                  <a:lnTo>
                    <a:pt x="668845" y="118275"/>
                  </a:lnTo>
                  <a:lnTo>
                    <a:pt x="658101" y="114287"/>
                  </a:lnTo>
                  <a:lnTo>
                    <a:pt x="649503" y="108318"/>
                  </a:lnTo>
                  <a:lnTo>
                    <a:pt x="638733" y="106337"/>
                  </a:lnTo>
                  <a:lnTo>
                    <a:pt x="630148" y="104330"/>
                  </a:lnTo>
                  <a:lnTo>
                    <a:pt x="621538" y="100355"/>
                  </a:lnTo>
                  <a:lnTo>
                    <a:pt x="615099" y="94386"/>
                  </a:lnTo>
                  <a:lnTo>
                    <a:pt x="604329" y="92392"/>
                  </a:lnTo>
                  <a:lnTo>
                    <a:pt x="595731" y="90411"/>
                  </a:lnTo>
                  <a:lnTo>
                    <a:pt x="584987" y="86423"/>
                  </a:lnTo>
                  <a:lnTo>
                    <a:pt x="583717" y="86131"/>
                  </a:lnTo>
                  <a:lnTo>
                    <a:pt x="584987" y="84645"/>
                  </a:lnTo>
                  <a:lnTo>
                    <a:pt x="589280" y="84645"/>
                  </a:lnTo>
                  <a:lnTo>
                    <a:pt x="589280" y="83375"/>
                  </a:lnTo>
                  <a:lnTo>
                    <a:pt x="593572" y="83375"/>
                  </a:lnTo>
                  <a:lnTo>
                    <a:pt x="593572" y="79565"/>
                  </a:lnTo>
                  <a:lnTo>
                    <a:pt x="595731" y="79565"/>
                  </a:lnTo>
                  <a:lnTo>
                    <a:pt x="600036" y="77025"/>
                  </a:lnTo>
                  <a:lnTo>
                    <a:pt x="602183" y="77025"/>
                  </a:lnTo>
                  <a:lnTo>
                    <a:pt x="604329" y="73215"/>
                  </a:lnTo>
                  <a:lnTo>
                    <a:pt x="632294" y="73215"/>
                  </a:lnTo>
                  <a:lnTo>
                    <a:pt x="634441" y="70675"/>
                  </a:lnTo>
                  <a:lnTo>
                    <a:pt x="647344" y="70675"/>
                  </a:lnTo>
                  <a:lnTo>
                    <a:pt x="653796" y="73215"/>
                  </a:lnTo>
                  <a:lnTo>
                    <a:pt x="686320" y="73215"/>
                  </a:lnTo>
                  <a:lnTo>
                    <a:pt x="690359" y="84429"/>
                  </a:lnTo>
                  <a:lnTo>
                    <a:pt x="701116" y="104330"/>
                  </a:lnTo>
                  <a:lnTo>
                    <a:pt x="705421" y="114287"/>
                  </a:lnTo>
                  <a:lnTo>
                    <a:pt x="707567" y="126238"/>
                  </a:lnTo>
                  <a:lnTo>
                    <a:pt x="711860" y="134200"/>
                  </a:lnTo>
                  <a:lnTo>
                    <a:pt x="713295" y="143484"/>
                  </a:lnTo>
                  <a:lnTo>
                    <a:pt x="713295" y="122212"/>
                  </a:lnTo>
                  <a:lnTo>
                    <a:pt x="709714" y="112293"/>
                  </a:lnTo>
                  <a:lnTo>
                    <a:pt x="707567" y="100355"/>
                  </a:lnTo>
                  <a:lnTo>
                    <a:pt x="701116" y="90411"/>
                  </a:lnTo>
                  <a:lnTo>
                    <a:pt x="696810" y="78460"/>
                  </a:lnTo>
                  <a:lnTo>
                    <a:pt x="695769" y="77025"/>
                  </a:lnTo>
                  <a:lnTo>
                    <a:pt x="698969" y="77025"/>
                  </a:lnTo>
                  <a:lnTo>
                    <a:pt x="701116" y="79565"/>
                  </a:lnTo>
                  <a:lnTo>
                    <a:pt x="705421" y="79565"/>
                  </a:lnTo>
                  <a:lnTo>
                    <a:pt x="707567" y="83375"/>
                  </a:lnTo>
                  <a:lnTo>
                    <a:pt x="709714" y="83375"/>
                  </a:lnTo>
                  <a:lnTo>
                    <a:pt x="711860" y="84645"/>
                  </a:lnTo>
                  <a:lnTo>
                    <a:pt x="720471" y="84645"/>
                  </a:lnTo>
                  <a:lnTo>
                    <a:pt x="720471" y="87185"/>
                  </a:lnTo>
                  <a:lnTo>
                    <a:pt x="724763" y="87185"/>
                  </a:lnTo>
                  <a:lnTo>
                    <a:pt x="726909" y="90995"/>
                  </a:lnTo>
                  <a:lnTo>
                    <a:pt x="731227" y="93535"/>
                  </a:lnTo>
                  <a:lnTo>
                    <a:pt x="735520" y="93535"/>
                  </a:lnTo>
                  <a:lnTo>
                    <a:pt x="737679" y="97345"/>
                  </a:lnTo>
                  <a:lnTo>
                    <a:pt x="741972" y="97345"/>
                  </a:lnTo>
                  <a:lnTo>
                    <a:pt x="744131" y="98615"/>
                  </a:lnTo>
                  <a:lnTo>
                    <a:pt x="746277" y="98615"/>
                  </a:lnTo>
                  <a:lnTo>
                    <a:pt x="746277" y="102425"/>
                  </a:lnTo>
                  <a:lnTo>
                    <a:pt x="748436" y="102425"/>
                  </a:lnTo>
                  <a:lnTo>
                    <a:pt x="752729" y="104965"/>
                  </a:lnTo>
                  <a:lnTo>
                    <a:pt x="757047" y="104965"/>
                  </a:lnTo>
                  <a:lnTo>
                    <a:pt x="757047" y="107505"/>
                  </a:lnTo>
                  <a:lnTo>
                    <a:pt x="759193" y="107505"/>
                  </a:lnTo>
                  <a:lnTo>
                    <a:pt x="765632" y="112585"/>
                  </a:lnTo>
                  <a:lnTo>
                    <a:pt x="767778" y="112585"/>
                  </a:lnTo>
                  <a:lnTo>
                    <a:pt x="767778" y="116395"/>
                  </a:lnTo>
                  <a:lnTo>
                    <a:pt x="769924" y="116395"/>
                  </a:lnTo>
                  <a:lnTo>
                    <a:pt x="774242" y="118935"/>
                  </a:lnTo>
                  <a:lnTo>
                    <a:pt x="776389" y="118935"/>
                  </a:lnTo>
                  <a:lnTo>
                    <a:pt x="776389" y="121475"/>
                  </a:lnTo>
                  <a:lnTo>
                    <a:pt x="778535" y="121475"/>
                  </a:lnTo>
                  <a:lnTo>
                    <a:pt x="780681" y="125285"/>
                  </a:lnTo>
                  <a:lnTo>
                    <a:pt x="784987" y="126555"/>
                  </a:lnTo>
                  <a:lnTo>
                    <a:pt x="787146" y="130365"/>
                  </a:lnTo>
                  <a:lnTo>
                    <a:pt x="789292" y="130365"/>
                  </a:lnTo>
                  <a:lnTo>
                    <a:pt x="801585" y="142163"/>
                  </a:lnTo>
                  <a:lnTo>
                    <a:pt x="801585" y="129286"/>
                  </a:lnTo>
                  <a:lnTo>
                    <a:pt x="797890" y="126555"/>
                  </a:lnTo>
                  <a:lnTo>
                    <a:pt x="795743" y="126555"/>
                  </a:lnTo>
                  <a:lnTo>
                    <a:pt x="795743" y="125285"/>
                  </a:lnTo>
                  <a:lnTo>
                    <a:pt x="791451" y="125285"/>
                  </a:lnTo>
                  <a:lnTo>
                    <a:pt x="791451" y="121475"/>
                  </a:lnTo>
                  <a:lnTo>
                    <a:pt x="789292" y="118935"/>
                  </a:lnTo>
                  <a:lnTo>
                    <a:pt x="787146" y="118935"/>
                  </a:lnTo>
                  <a:lnTo>
                    <a:pt x="780681" y="112585"/>
                  </a:lnTo>
                  <a:lnTo>
                    <a:pt x="778535" y="112585"/>
                  </a:lnTo>
                  <a:lnTo>
                    <a:pt x="776389" y="111315"/>
                  </a:lnTo>
                  <a:lnTo>
                    <a:pt x="774242" y="111315"/>
                  </a:lnTo>
                  <a:lnTo>
                    <a:pt x="774242" y="107505"/>
                  </a:lnTo>
                  <a:lnTo>
                    <a:pt x="769924" y="107505"/>
                  </a:lnTo>
                  <a:lnTo>
                    <a:pt x="765632" y="102425"/>
                  </a:lnTo>
                  <a:lnTo>
                    <a:pt x="763485" y="102425"/>
                  </a:lnTo>
                  <a:lnTo>
                    <a:pt x="763485" y="98615"/>
                  </a:lnTo>
                  <a:lnTo>
                    <a:pt x="757047" y="98615"/>
                  </a:lnTo>
                  <a:lnTo>
                    <a:pt x="757047" y="97345"/>
                  </a:lnTo>
                  <a:lnTo>
                    <a:pt x="754875" y="97345"/>
                  </a:lnTo>
                  <a:lnTo>
                    <a:pt x="752729" y="93535"/>
                  </a:lnTo>
                  <a:lnTo>
                    <a:pt x="746277" y="93535"/>
                  </a:lnTo>
                  <a:lnTo>
                    <a:pt x="746277" y="90995"/>
                  </a:lnTo>
                  <a:lnTo>
                    <a:pt x="744131" y="90995"/>
                  </a:lnTo>
                  <a:lnTo>
                    <a:pt x="741972" y="87185"/>
                  </a:lnTo>
                  <a:lnTo>
                    <a:pt x="737679" y="87185"/>
                  </a:lnTo>
                  <a:lnTo>
                    <a:pt x="735520" y="84645"/>
                  </a:lnTo>
                  <a:lnTo>
                    <a:pt x="731227" y="84645"/>
                  </a:lnTo>
                  <a:lnTo>
                    <a:pt x="731227" y="83375"/>
                  </a:lnTo>
                  <a:lnTo>
                    <a:pt x="724763" y="83375"/>
                  </a:lnTo>
                  <a:lnTo>
                    <a:pt x="722617" y="79565"/>
                  </a:lnTo>
                  <a:lnTo>
                    <a:pt x="720471" y="79565"/>
                  </a:lnTo>
                  <a:lnTo>
                    <a:pt x="716178" y="77025"/>
                  </a:lnTo>
                  <a:lnTo>
                    <a:pt x="714032" y="77025"/>
                  </a:lnTo>
                  <a:lnTo>
                    <a:pt x="711860" y="73215"/>
                  </a:lnTo>
                  <a:lnTo>
                    <a:pt x="696810" y="73215"/>
                  </a:lnTo>
                  <a:lnTo>
                    <a:pt x="694664" y="70675"/>
                  </a:lnTo>
                  <a:lnTo>
                    <a:pt x="691845" y="70675"/>
                  </a:lnTo>
                  <a:lnTo>
                    <a:pt x="688213" y="60540"/>
                  </a:lnTo>
                  <a:lnTo>
                    <a:pt x="681507" y="51244"/>
                  </a:lnTo>
                  <a:lnTo>
                    <a:pt x="681507" y="66865"/>
                  </a:lnTo>
                  <a:lnTo>
                    <a:pt x="673163" y="66865"/>
                  </a:lnTo>
                  <a:lnTo>
                    <a:pt x="668845" y="65595"/>
                  </a:lnTo>
                  <a:lnTo>
                    <a:pt x="621538" y="65595"/>
                  </a:lnTo>
                  <a:lnTo>
                    <a:pt x="619391" y="66865"/>
                  </a:lnTo>
                  <a:lnTo>
                    <a:pt x="604329" y="66865"/>
                  </a:lnTo>
                  <a:lnTo>
                    <a:pt x="604329" y="70675"/>
                  </a:lnTo>
                  <a:lnTo>
                    <a:pt x="600036" y="70675"/>
                  </a:lnTo>
                  <a:lnTo>
                    <a:pt x="600036" y="73215"/>
                  </a:lnTo>
                  <a:lnTo>
                    <a:pt x="589280" y="73215"/>
                  </a:lnTo>
                  <a:lnTo>
                    <a:pt x="584987" y="77025"/>
                  </a:lnTo>
                  <a:lnTo>
                    <a:pt x="582815" y="77025"/>
                  </a:lnTo>
                  <a:lnTo>
                    <a:pt x="582815" y="79565"/>
                  </a:lnTo>
                  <a:lnTo>
                    <a:pt x="580669" y="79565"/>
                  </a:lnTo>
                  <a:lnTo>
                    <a:pt x="578523" y="83375"/>
                  </a:lnTo>
                  <a:lnTo>
                    <a:pt x="574230" y="83375"/>
                  </a:lnTo>
                  <a:lnTo>
                    <a:pt x="574230" y="83642"/>
                  </a:lnTo>
                  <a:lnTo>
                    <a:pt x="565619" y="80441"/>
                  </a:lnTo>
                  <a:lnTo>
                    <a:pt x="559168" y="78460"/>
                  </a:lnTo>
                  <a:lnTo>
                    <a:pt x="550557" y="74485"/>
                  </a:lnTo>
                  <a:lnTo>
                    <a:pt x="539800" y="74485"/>
                  </a:lnTo>
                  <a:lnTo>
                    <a:pt x="533361" y="72478"/>
                  </a:lnTo>
                  <a:lnTo>
                    <a:pt x="522605" y="72478"/>
                  </a:lnTo>
                  <a:lnTo>
                    <a:pt x="514007" y="68503"/>
                  </a:lnTo>
                  <a:lnTo>
                    <a:pt x="505396" y="68503"/>
                  </a:lnTo>
                  <a:lnTo>
                    <a:pt x="496798" y="66522"/>
                  </a:lnTo>
                  <a:lnTo>
                    <a:pt x="488200" y="66522"/>
                  </a:lnTo>
                  <a:lnTo>
                    <a:pt x="477443" y="62534"/>
                  </a:lnTo>
                  <a:lnTo>
                    <a:pt x="458089" y="62534"/>
                  </a:lnTo>
                  <a:lnTo>
                    <a:pt x="451624" y="60540"/>
                  </a:lnTo>
                  <a:lnTo>
                    <a:pt x="352691" y="60540"/>
                  </a:lnTo>
                  <a:lnTo>
                    <a:pt x="344106" y="62534"/>
                  </a:lnTo>
                  <a:lnTo>
                    <a:pt x="337769" y="62534"/>
                  </a:lnTo>
                  <a:lnTo>
                    <a:pt x="339813" y="61341"/>
                  </a:lnTo>
                  <a:lnTo>
                    <a:pt x="341960" y="57531"/>
                  </a:lnTo>
                  <a:lnTo>
                    <a:pt x="348399" y="53721"/>
                  </a:lnTo>
                  <a:lnTo>
                    <a:pt x="350545" y="48641"/>
                  </a:lnTo>
                  <a:lnTo>
                    <a:pt x="350545" y="47371"/>
                  </a:lnTo>
                  <a:lnTo>
                    <a:pt x="363448" y="35941"/>
                  </a:lnTo>
                  <a:lnTo>
                    <a:pt x="367766" y="33401"/>
                  </a:lnTo>
                  <a:lnTo>
                    <a:pt x="369912" y="33401"/>
                  </a:lnTo>
                  <a:lnTo>
                    <a:pt x="372059" y="29591"/>
                  </a:lnTo>
                  <a:lnTo>
                    <a:pt x="378510" y="27051"/>
                  </a:lnTo>
                  <a:lnTo>
                    <a:pt x="380657" y="23241"/>
                  </a:lnTo>
                  <a:lnTo>
                    <a:pt x="382816" y="23241"/>
                  </a:lnTo>
                  <a:lnTo>
                    <a:pt x="384975" y="21971"/>
                  </a:lnTo>
                  <a:lnTo>
                    <a:pt x="391414" y="21971"/>
                  </a:lnTo>
                  <a:lnTo>
                    <a:pt x="393433" y="17195"/>
                  </a:lnTo>
                  <a:lnTo>
                    <a:pt x="400024" y="15240"/>
                  </a:lnTo>
                  <a:lnTo>
                    <a:pt x="404317" y="15240"/>
                  </a:lnTo>
                  <a:lnTo>
                    <a:pt x="412927" y="13970"/>
                  </a:lnTo>
                  <a:lnTo>
                    <a:pt x="421525" y="13970"/>
                  </a:lnTo>
                  <a:lnTo>
                    <a:pt x="427990" y="8890"/>
                  </a:lnTo>
                  <a:lnTo>
                    <a:pt x="436575" y="8890"/>
                  </a:lnTo>
                  <a:lnTo>
                    <a:pt x="443039" y="7620"/>
                  </a:lnTo>
                  <a:lnTo>
                    <a:pt x="483908" y="7620"/>
                  </a:lnTo>
                  <a:lnTo>
                    <a:pt x="492493" y="3810"/>
                  </a:lnTo>
                  <a:lnTo>
                    <a:pt x="514007" y="3810"/>
                  </a:lnTo>
                  <a:lnTo>
                    <a:pt x="522605" y="7620"/>
                  </a:lnTo>
                  <a:lnTo>
                    <a:pt x="561327" y="7620"/>
                  </a:lnTo>
                  <a:lnTo>
                    <a:pt x="565619" y="8890"/>
                  </a:lnTo>
                  <a:lnTo>
                    <a:pt x="574230" y="8890"/>
                  </a:lnTo>
                  <a:lnTo>
                    <a:pt x="582815" y="13970"/>
                  </a:lnTo>
                  <a:lnTo>
                    <a:pt x="591426" y="13970"/>
                  </a:lnTo>
                  <a:lnTo>
                    <a:pt x="600036" y="15240"/>
                  </a:lnTo>
                  <a:lnTo>
                    <a:pt x="606488" y="15240"/>
                  </a:lnTo>
                  <a:lnTo>
                    <a:pt x="612940" y="17780"/>
                  </a:lnTo>
                  <a:lnTo>
                    <a:pt x="621538" y="17780"/>
                  </a:lnTo>
                  <a:lnTo>
                    <a:pt x="628002" y="21590"/>
                  </a:lnTo>
                  <a:lnTo>
                    <a:pt x="645198" y="21590"/>
                  </a:lnTo>
                  <a:lnTo>
                    <a:pt x="661987" y="29527"/>
                  </a:lnTo>
                  <a:lnTo>
                    <a:pt x="664552" y="32689"/>
                  </a:lnTo>
                  <a:lnTo>
                    <a:pt x="668845" y="44615"/>
                  </a:lnTo>
                  <a:lnTo>
                    <a:pt x="675309" y="54571"/>
                  </a:lnTo>
                  <a:lnTo>
                    <a:pt x="679602" y="64516"/>
                  </a:lnTo>
                  <a:lnTo>
                    <a:pt x="681507" y="66865"/>
                  </a:lnTo>
                  <a:lnTo>
                    <a:pt x="681507" y="51244"/>
                  </a:lnTo>
                  <a:lnTo>
                    <a:pt x="679602" y="48602"/>
                  </a:lnTo>
                  <a:lnTo>
                    <a:pt x="675309" y="38646"/>
                  </a:lnTo>
                  <a:lnTo>
                    <a:pt x="670102" y="32258"/>
                  </a:lnTo>
                  <a:lnTo>
                    <a:pt x="675309" y="33020"/>
                  </a:lnTo>
                  <a:lnTo>
                    <a:pt x="681748" y="35560"/>
                  </a:lnTo>
                  <a:lnTo>
                    <a:pt x="690359" y="39370"/>
                  </a:lnTo>
                  <a:lnTo>
                    <a:pt x="696810" y="41910"/>
                  </a:lnTo>
                  <a:lnTo>
                    <a:pt x="722617" y="53340"/>
                  </a:lnTo>
                  <a:lnTo>
                    <a:pt x="729081" y="54610"/>
                  </a:lnTo>
                  <a:lnTo>
                    <a:pt x="737679" y="60960"/>
                  </a:lnTo>
                  <a:lnTo>
                    <a:pt x="748436" y="67310"/>
                  </a:lnTo>
                  <a:lnTo>
                    <a:pt x="757047" y="68580"/>
                  </a:lnTo>
                  <a:lnTo>
                    <a:pt x="761339" y="73660"/>
                  </a:lnTo>
                  <a:lnTo>
                    <a:pt x="769924" y="77470"/>
                  </a:lnTo>
                  <a:lnTo>
                    <a:pt x="776389" y="81280"/>
                  </a:lnTo>
                  <a:lnTo>
                    <a:pt x="784987" y="85090"/>
                  </a:lnTo>
                  <a:lnTo>
                    <a:pt x="791451" y="91440"/>
                  </a:lnTo>
                  <a:lnTo>
                    <a:pt x="797890" y="92710"/>
                  </a:lnTo>
                  <a:lnTo>
                    <a:pt x="802208" y="99060"/>
                  </a:lnTo>
                  <a:lnTo>
                    <a:pt x="808647" y="105410"/>
                  </a:lnTo>
                  <a:lnTo>
                    <a:pt x="817257" y="106680"/>
                  </a:lnTo>
                  <a:lnTo>
                    <a:pt x="821550" y="113030"/>
                  </a:lnTo>
                  <a:lnTo>
                    <a:pt x="828001" y="114300"/>
                  </a:lnTo>
                  <a:lnTo>
                    <a:pt x="832307" y="120650"/>
                  </a:lnTo>
                  <a:lnTo>
                    <a:pt x="840905" y="127000"/>
                  </a:lnTo>
                  <a:lnTo>
                    <a:pt x="845210" y="133350"/>
                  </a:lnTo>
                  <a:lnTo>
                    <a:pt x="860272" y="147320"/>
                  </a:lnTo>
                  <a:lnTo>
                    <a:pt x="861225" y="149034"/>
                  </a:lnTo>
                  <a:lnTo>
                    <a:pt x="861225" y="139839"/>
                  </a:lnTo>
                  <a:lnTo>
                    <a:pt x="860272" y="138430"/>
                  </a:lnTo>
                  <a:lnTo>
                    <a:pt x="853808" y="133350"/>
                  </a:lnTo>
                  <a:lnTo>
                    <a:pt x="851662" y="127000"/>
                  </a:lnTo>
                  <a:lnTo>
                    <a:pt x="845210" y="120650"/>
                  </a:lnTo>
                  <a:lnTo>
                    <a:pt x="840905" y="114300"/>
                  </a:lnTo>
                  <a:lnTo>
                    <a:pt x="832307" y="110490"/>
                  </a:lnTo>
                  <a:lnTo>
                    <a:pt x="821550" y="101600"/>
                  </a:lnTo>
                  <a:lnTo>
                    <a:pt x="812939" y="96520"/>
                  </a:lnTo>
                  <a:lnTo>
                    <a:pt x="802208" y="87630"/>
                  </a:lnTo>
                  <a:lnTo>
                    <a:pt x="795743" y="85090"/>
                  </a:lnTo>
                  <a:lnTo>
                    <a:pt x="789292" y="78740"/>
                  </a:lnTo>
                  <a:lnTo>
                    <a:pt x="780681" y="77470"/>
                  </a:lnTo>
                  <a:lnTo>
                    <a:pt x="776389" y="73660"/>
                  </a:lnTo>
                  <a:lnTo>
                    <a:pt x="767778" y="68580"/>
                  </a:lnTo>
                  <a:lnTo>
                    <a:pt x="754875" y="60960"/>
                  </a:lnTo>
                  <a:lnTo>
                    <a:pt x="746277" y="59690"/>
                  </a:lnTo>
                  <a:lnTo>
                    <a:pt x="739825" y="53340"/>
                  </a:lnTo>
                  <a:lnTo>
                    <a:pt x="733374" y="49530"/>
                  </a:lnTo>
                  <a:lnTo>
                    <a:pt x="724763" y="46990"/>
                  </a:lnTo>
                  <a:lnTo>
                    <a:pt x="718324" y="45720"/>
                  </a:lnTo>
                  <a:lnTo>
                    <a:pt x="711860" y="41910"/>
                  </a:lnTo>
                  <a:lnTo>
                    <a:pt x="707567" y="35560"/>
                  </a:lnTo>
                  <a:lnTo>
                    <a:pt x="694664" y="31750"/>
                  </a:lnTo>
                  <a:lnTo>
                    <a:pt x="686066" y="27940"/>
                  </a:lnTo>
                  <a:lnTo>
                    <a:pt x="677456" y="25400"/>
                  </a:lnTo>
                  <a:lnTo>
                    <a:pt x="671017" y="21590"/>
                  </a:lnTo>
                  <a:lnTo>
                    <a:pt x="655955" y="21590"/>
                  </a:lnTo>
                  <a:lnTo>
                    <a:pt x="647344" y="17780"/>
                  </a:lnTo>
                  <a:lnTo>
                    <a:pt x="638733" y="15240"/>
                  </a:lnTo>
                  <a:lnTo>
                    <a:pt x="632294" y="15240"/>
                  </a:lnTo>
                  <a:lnTo>
                    <a:pt x="623684" y="13970"/>
                  </a:lnTo>
                  <a:lnTo>
                    <a:pt x="615099" y="8890"/>
                  </a:lnTo>
                  <a:lnTo>
                    <a:pt x="606488" y="8890"/>
                  </a:lnTo>
                  <a:lnTo>
                    <a:pt x="600036" y="7620"/>
                  </a:lnTo>
                  <a:lnTo>
                    <a:pt x="593572" y="7620"/>
                  </a:lnTo>
                  <a:lnTo>
                    <a:pt x="582815" y="3810"/>
                  </a:lnTo>
                  <a:lnTo>
                    <a:pt x="574230" y="3810"/>
                  </a:lnTo>
                  <a:lnTo>
                    <a:pt x="569925" y="1270"/>
                  </a:lnTo>
                  <a:lnTo>
                    <a:pt x="563473" y="1270"/>
                  </a:lnTo>
                  <a:lnTo>
                    <a:pt x="554875" y="0"/>
                  </a:lnTo>
                  <a:lnTo>
                    <a:pt x="451624" y="0"/>
                  </a:lnTo>
                  <a:lnTo>
                    <a:pt x="443039" y="1270"/>
                  </a:lnTo>
                  <a:lnTo>
                    <a:pt x="436575" y="1270"/>
                  </a:lnTo>
                  <a:lnTo>
                    <a:pt x="427990" y="3810"/>
                  </a:lnTo>
                  <a:lnTo>
                    <a:pt x="421525" y="3810"/>
                  </a:lnTo>
                  <a:lnTo>
                    <a:pt x="412927" y="7620"/>
                  </a:lnTo>
                  <a:lnTo>
                    <a:pt x="397878" y="7620"/>
                  </a:lnTo>
                  <a:lnTo>
                    <a:pt x="389267" y="8890"/>
                  </a:lnTo>
                  <a:lnTo>
                    <a:pt x="380657" y="13970"/>
                  </a:lnTo>
                  <a:lnTo>
                    <a:pt x="378510" y="14287"/>
                  </a:lnTo>
                  <a:lnTo>
                    <a:pt x="378510" y="20332"/>
                  </a:lnTo>
                  <a:lnTo>
                    <a:pt x="378510" y="21971"/>
                  </a:lnTo>
                  <a:lnTo>
                    <a:pt x="372059" y="21971"/>
                  </a:lnTo>
                  <a:lnTo>
                    <a:pt x="369912" y="23241"/>
                  </a:lnTo>
                  <a:lnTo>
                    <a:pt x="367766" y="23241"/>
                  </a:lnTo>
                  <a:lnTo>
                    <a:pt x="361302" y="27051"/>
                  </a:lnTo>
                  <a:lnTo>
                    <a:pt x="359156" y="29591"/>
                  </a:lnTo>
                  <a:lnTo>
                    <a:pt x="357009" y="33401"/>
                  </a:lnTo>
                  <a:lnTo>
                    <a:pt x="352691" y="35941"/>
                  </a:lnTo>
                  <a:lnTo>
                    <a:pt x="348399" y="41021"/>
                  </a:lnTo>
                  <a:lnTo>
                    <a:pt x="339813" y="48641"/>
                  </a:lnTo>
                  <a:lnTo>
                    <a:pt x="337642" y="53721"/>
                  </a:lnTo>
                  <a:lnTo>
                    <a:pt x="331203" y="57531"/>
                  </a:lnTo>
                  <a:lnTo>
                    <a:pt x="329044" y="61341"/>
                  </a:lnTo>
                  <a:lnTo>
                    <a:pt x="329044" y="62611"/>
                  </a:lnTo>
                  <a:lnTo>
                    <a:pt x="327152" y="66522"/>
                  </a:lnTo>
                  <a:lnTo>
                    <a:pt x="309676" y="66522"/>
                  </a:lnTo>
                  <a:lnTo>
                    <a:pt x="303237" y="68503"/>
                  </a:lnTo>
                  <a:lnTo>
                    <a:pt x="294627" y="72478"/>
                  </a:lnTo>
                  <a:lnTo>
                    <a:pt x="279577" y="72478"/>
                  </a:lnTo>
                  <a:lnTo>
                    <a:pt x="273126" y="74485"/>
                  </a:lnTo>
                  <a:lnTo>
                    <a:pt x="264515" y="78460"/>
                  </a:lnTo>
                  <a:lnTo>
                    <a:pt x="253784" y="80441"/>
                  </a:lnTo>
                  <a:lnTo>
                    <a:pt x="247319" y="84429"/>
                  </a:lnTo>
                  <a:lnTo>
                    <a:pt x="238721" y="86423"/>
                  </a:lnTo>
                  <a:lnTo>
                    <a:pt x="230111" y="90411"/>
                  </a:lnTo>
                  <a:lnTo>
                    <a:pt x="221513" y="92392"/>
                  </a:lnTo>
                  <a:lnTo>
                    <a:pt x="215061" y="94386"/>
                  </a:lnTo>
                  <a:lnTo>
                    <a:pt x="206451" y="98374"/>
                  </a:lnTo>
                  <a:lnTo>
                    <a:pt x="200012" y="100355"/>
                  </a:lnTo>
                  <a:lnTo>
                    <a:pt x="194665" y="102831"/>
                  </a:lnTo>
                  <a:lnTo>
                    <a:pt x="195707" y="101600"/>
                  </a:lnTo>
                  <a:lnTo>
                    <a:pt x="204304" y="96520"/>
                  </a:lnTo>
                  <a:lnTo>
                    <a:pt x="215061" y="87630"/>
                  </a:lnTo>
                  <a:lnTo>
                    <a:pt x="223672" y="85090"/>
                  </a:lnTo>
                  <a:lnTo>
                    <a:pt x="227965" y="78740"/>
                  </a:lnTo>
                  <a:lnTo>
                    <a:pt x="234416" y="77470"/>
                  </a:lnTo>
                  <a:lnTo>
                    <a:pt x="243027" y="73660"/>
                  </a:lnTo>
                  <a:lnTo>
                    <a:pt x="247319" y="68580"/>
                  </a:lnTo>
                  <a:lnTo>
                    <a:pt x="264515" y="64770"/>
                  </a:lnTo>
                  <a:lnTo>
                    <a:pt x="275272" y="54610"/>
                  </a:lnTo>
                  <a:lnTo>
                    <a:pt x="296799" y="45720"/>
                  </a:lnTo>
                  <a:lnTo>
                    <a:pt x="301091" y="45720"/>
                  </a:lnTo>
                  <a:lnTo>
                    <a:pt x="307530" y="41910"/>
                  </a:lnTo>
                  <a:lnTo>
                    <a:pt x="316141" y="39370"/>
                  </a:lnTo>
                  <a:lnTo>
                    <a:pt x="322592" y="33020"/>
                  </a:lnTo>
                  <a:lnTo>
                    <a:pt x="329044" y="33020"/>
                  </a:lnTo>
                  <a:lnTo>
                    <a:pt x="337642" y="31750"/>
                  </a:lnTo>
                  <a:lnTo>
                    <a:pt x="346252" y="27940"/>
                  </a:lnTo>
                  <a:lnTo>
                    <a:pt x="354863" y="25400"/>
                  </a:lnTo>
                  <a:lnTo>
                    <a:pt x="361302" y="21590"/>
                  </a:lnTo>
                  <a:lnTo>
                    <a:pt x="376364" y="21590"/>
                  </a:lnTo>
                  <a:lnTo>
                    <a:pt x="378510" y="20332"/>
                  </a:lnTo>
                  <a:lnTo>
                    <a:pt x="378510" y="14287"/>
                  </a:lnTo>
                  <a:lnTo>
                    <a:pt x="372059" y="15240"/>
                  </a:lnTo>
                  <a:lnTo>
                    <a:pt x="367766" y="15240"/>
                  </a:lnTo>
                  <a:lnTo>
                    <a:pt x="359156" y="17780"/>
                  </a:lnTo>
                  <a:lnTo>
                    <a:pt x="350545" y="21590"/>
                  </a:lnTo>
                  <a:lnTo>
                    <a:pt x="335495" y="21590"/>
                  </a:lnTo>
                  <a:lnTo>
                    <a:pt x="313994" y="31750"/>
                  </a:lnTo>
                  <a:lnTo>
                    <a:pt x="305384" y="33020"/>
                  </a:lnTo>
                  <a:lnTo>
                    <a:pt x="298945" y="35560"/>
                  </a:lnTo>
                  <a:lnTo>
                    <a:pt x="294627" y="41910"/>
                  </a:lnTo>
                  <a:lnTo>
                    <a:pt x="286042" y="41910"/>
                  </a:lnTo>
                  <a:lnTo>
                    <a:pt x="277431" y="46990"/>
                  </a:lnTo>
                  <a:lnTo>
                    <a:pt x="275272" y="49530"/>
                  </a:lnTo>
                  <a:lnTo>
                    <a:pt x="266687" y="53340"/>
                  </a:lnTo>
                  <a:lnTo>
                    <a:pt x="258076" y="59690"/>
                  </a:lnTo>
                  <a:lnTo>
                    <a:pt x="249466" y="60960"/>
                  </a:lnTo>
                  <a:lnTo>
                    <a:pt x="245173" y="64770"/>
                  </a:lnTo>
                  <a:lnTo>
                    <a:pt x="236562" y="68580"/>
                  </a:lnTo>
                  <a:lnTo>
                    <a:pt x="232270" y="73660"/>
                  </a:lnTo>
                  <a:lnTo>
                    <a:pt x="223672" y="77470"/>
                  </a:lnTo>
                  <a:lnTo>
                    <a:pt x="217208" y="78740"/>
                  </a:lnTo>
                  <a:lnTo>
                    <a:pt x="212915" y="85090"/>
                  </a:lnTo>
                  <a:lnTo>
                    <a:pt x="204304" y="87630"/>
                  </a:lnTo>
                  <a:lnTo>
                    <a:pt x="195707" y="92710"/>
                  </a:lnTo>
                  <a:lnTo>
                    <a:pt x="191401" y="96520"/>
                  </a:lnTo>
                  <a:lnTo>
                    <a:pt x="184950" y="101600"/>
                  </a:lnTo>
                  <a:lnTo>
                    <a:pt x="180657" y="106680"/>
                  </a:lnTo>
                  <a:lnTo>
                    <a:pt x="174193" y="110490"/>
                  </a:lnTo>
                  <a:lnTo>
                    <a:pt x="165595" y="114300"/>
                  </a:lnTo>
                  <a:lnTo>
                    <a:pt x="161290" y="120650"/>
                  </a:lnTo>
                  <a:lnTo>
                    <a:pt x="155308" y="126542"/>
                  </a:lnTo>
                  <a:lnTo>
                    <a:pt x="154838" y="126238"/>
                  </a:lnTo>
                  <a:lnTo>
                    <a:pt x="148386" y="132194"/>
                  </a:lnTo>
                  <a:lnTo>
                    <a:pt x="147370" y="134556"/>
                  </a:lnTo>
                  <a:lnTo>
                    <a:pt x="144094" y="138430"/>
                  </a:lnTo>
                  <a:lnTo>
                    <a:pt x="137642" y="140970"/>
                  </a:lnTo>
                  <a:lnTo>
                    <a:pt x="133337" y="147320"/>
                  </a:lnTo>
                  <a:lnTo>
                    <a:pt x="126885" y="154940"/>
                  </a:lnTo>
                  <a:lnTo>
                    <a:pt x="122580" y="161290"/>
                  </a:lnTo>
                  <a:lnTo>
                    <a:pt x="116128" y="165100"/>
                  </a:lnTo>
                  <a:lnTo>
                    <a:pt x="111823" y="172720"/>
                  </a:lnTo>
                  <a:lnTo>
                    <a:pt x="105371" y="175260"/>
                  </a:lnTo>
                  <a:lnTo>
                    <a:pt x="103225" y="184150"/>
                  </a:lnTo>
                  <a:lnTo>
                    <a:pt x="101079" y="187960"/>
                  </a:lnTo>
                  <a:lnTo>
                    <a:pt x="94627" y="194310"/>
                  </a:lnTo>
                  <a:lnTo>
                    <a:pt x="90322" y="200660"/>
                  </a:lnTo>
                  <a:lnTo>
                    <a:pt x="86017" y="208280"/>
                  </a:lnTo>
                  <a:lnTo>
                    <a:pt x="81724" y="214630"/>
                  </a:lnTo>
                  <a:lnTo>
                    <a:pt x="79565" y="220980"/>
                  </a:lnTo>
                  <a:lnTo>
                    <a:pt x="73113" y="224790"/>
                  </a:lnTo>
                  <a:lnTo>
                    <a:pt x="70967" y="229870"/>
                  </a:lnTo>
                  <a:lnTo>
                    <a:pt x="64516" y="236220"/>
                  </a:lnTo>
                  <a:lnTo>
                    <a:pt x="60210" y="242570"/>
                  </a:lnTo>
                  <a:lnTo>
                    <a:pt x="58064" y="250190"/>
                  </a:lnTo>
                  <a:lnTo>
                    <a:pt x="53759" y="256540"/>
                  </a:lnTo>
                  <a:lnTo>
                    <a:pt x="49453" y="264160"/>
                  </a:lnTo>
                  <a:lnTo>
                    <a:pt x="47307" y="270510"/>
                  </a:lnTo>
                  <a:lnTo>
                    <a:pt x="43002" y="275590"/>
                  </a:lnTo>
                  <a:lnTo>
                    <a:pt x="38709" y="284480"/>
                  </a:lnTo>
                  <a:lnTo>
                    <a:pt x="38709" y="289560"/>
                  </a:lnTo>
                  <a:lnTo>
                    <a:pt x="34404" y="298450"/>
                  </a:lnTo>
                  <a:lnTo>
                    <a:pt x="30099" y="303530"/>
                  </a:lnTo>
                  <a:lnTo>
                    <a:pt x="27952" y="312420"/>
                  </a:lnTo>
                  <a:lnTo>
                    <a:pt x="27952" y="317500"/>
                  </a:lnTo>
                  <a:lnTo>
                    <a:pt x="21501" y="326390"/>
                  </a:lnTo>
                  <a:lnTo>
                    <a:pt x="19354" y="331470"/>
                  </a:lnTo>
                  <a:lnTo>
                    <a:pt x="19354" y="340360"/>
                  </a:lnTo>
                  <a:lnTo>
                    <a:pt x="17195" y="349250"/>
                  </a:lnTo>
                  <a:lnTo>
                    <a:pt x="16344" y="350266"/>
                  </a:lnTo>
                  <a:lnTo>
                    <a:pt x="15049" y="351155"/>
                  </a:lnTo>
                  <a:lnTo>
                    <a:pt x="15049" y="351790"/>
                  </a:lnTo>
                  <a:lnTo>
                    <a:pt x="12903" y="354330"/>
                  </a:lnTo>
                  <a:lnTo>
                    <a:pt x="10744" y="363220"/>
                  </a:lnTo>
                  <a:lnTo>
                    <a:pt x="10744" y="368300"/>
                  </a:lnTo>
                  <a:lnTo>
                    <a:pt x="8597" y="375920"/>
                  </a:lnTo>
                  <a:lnTo>
                    <a:pt x="8597" y="383540"/>
                  </a:lnTo>
                  <a:lnTo>
                    <a:pt x="6451" y="389890"/>
                  </a:lnTo>
                  <a:lnTo>
                    <a:pt x="6451" y="397510"/>
                  </a:lnTo>
                  <a:lnTo>
                    <a:pt x="2146" y="405130"/>
                  </a:lnTo>
                  <a:lnTo>
                    <a:pt x="2146" y="411480"/>
                  </a:lnTo>
                  <a:lnTo>
                    <a:pt x="0" y="419100"/>
                  </a:lnTo>
                  <a:lnTo>
                    <a:pt x="0" y="515620"/>
                  </a:lnTo>
                  <a:lnTo>
                    <a:pt x="2146" y="523240"/>
                  </a:lnTo>
                  <a:lnTo>
                    <a:pt x="2146" y="528320"/>
                  </a:lnTo>
                  <a:lnTo>
                    <a:pt x="6451" y="537210"/>
                  </a:lnTo>
                  <a:lnTo>
                    <a:pt x="6451" y="547370"/>
                  </a:lnTo>
                  <a:lnTo>
                    <a:pt x="8597" y="552450"/>
                  </a:lnTo>
                  <a:lnTo>
                    <a:pt x="8597" y="561340"/>
                  </a:lnTo>
                  <a:lnTo>
                    <a:pt x="10744" y="566420"/>
                  </a:lnTo>
                  <a:lnTo>
                    <a:pt x="10744" y="575310"/>
                  </a:lnTo>
                  <a:lnTo>
                    <a:pt x="12903" y="582930"/>
                  </a:lnTo>
                  <a:lnTo>
                    <a:pt x="17195" y="589280"/>
                  </a:lnTo>
                  <a:lnTo>
                    <a:pt x="19354" y="596900"/>
                  </a:lnTo>
                  <a:lnTo>
                    <a:pt x="19354" y="601980"/>
                  </a:lnTo>
                  <a:lnTo>
                    <a:pt x="21501" y="610870"/>
                  </a:lnTo>
                  <a:lnTo>
                    <a:pt x="23647" y="621030"/>
                  </a:lnTo>
                  <a:lnTo>
                    <a:pt x="27952" y="624840"/>
                  </a:lnTo>
                  <a:lnTo>
                    <a:pt x="30099" y="635000"/>
                  </a:lnTo>
                  <a:lnTo>
                    <a:pt x="34404" y="638810"/>
                  </a:lnTo>
                  <a:lnTo>
                    <a:pt x="34404" y="646430"/>
                  </a:lnTo>
                  <a:lnTo>
                    <a:pt x="38709" y="652780"/>
                  </a:lnTo>
                  <a:lnTo>
                    <a:pt x="43002" y="660400"/>
                  </a:lnTo>
                  <a:lnTo>
                    <a:pt x="47307" y="664210"/>
                  </a:lnTo>
                  <a:lnTo>
                    <a:pt x="49453" y="670560"/>
                  </a:lnTo>
                  <a:lnTo>
                    <a:pt x="53759" y="678180"/>
                  </a:lnTo>
                  <a:lnTo>
                    <a:pt x="58064" y="684530"/>
                  </a:lnTo>
                  <a:lnTo>
                    <a:pt x="60210" y="688340"/>
                  </a:lnTo>
                  <a:lnTo>
                    <a:pt x="64516" y="698500"/>
                  </a:lnTo>
                  <a:lnTo>
                    <a:pt x="68821" y="703580"/>
                  </a:lnTo>
                  <a:lnTo>
                    <a:pt x="73113" y="712470"/>
                  </a:lnTo>
                  <a:lnTo>
                    <a:pt x="75272" y="717550"/>
                  </a:lnTo>
                  <a:lnTo>
                    <a:pt x="81724" y="722630"/>
                  </a:lnTo>
                  <a:lnTo>
                    <a:pt x="86017" y="727710"/>
                  </a:lnTo>
                  <a:lnTo>
                    <a:pt x="90322" y="737870"/>
                  </a:lnTo>
                  <a:lnTo>
                    <a:pt x="94627" y="741680"/>
                  </a:lnTo>
                  <a:lnTo>
                    <a:pt x="96774" y="748030"/>
                  </a:lnTo>
                  <a:lnTo>
                    <a:pt x="103225" y="754380"/>
                  </a:lnTo>
                  <a:lnTo>
                    <a:pt x="105371" y="759460"/>
                  </a:lnTo>
                  <a:lnTo>
                    <a:pt x="111823" y="765810"/>
                  </a:lnTo>
                  <a:lnTo>
                    <a:pt x="116128" y="772160"/>
                  </a:lnTo>
                  <a:lnTo>
                    <a:pt x="122580" y="775970"/>
                  </a:lnTo>
                  <a:lnTo>
                    <a:pt x="124739" y="778840"/>
                  </a:lnTo>
                  <a:lnTo>
                    <a:pt x="124739" y="779119"/>
                  </a:lnTo>
                  <a:lnTo>
                    <a:pt x="131191" y="789063"/>
                  </a:lnTo>
                  <a:lnTo>
                    <a:pt x="131191" y="787400"/>
                  </a:lnTo>
                  <a:lnTo>
                    <a:pt x="137642" y="793750"/>
                  </a:lnTo>
                  <a:lnTo>
                    <a:pt x="141935" y="800100"/>
                  </a:lnTo>
                  <a:lnTo>
                    <a:pt x="148386" y="805180"/>
                  </a:lnTo>
                  <a:lnTo>
                    <a:pt x="152692" y="807720"/>
                  </a:lnTo>
                  <a:lnTo>
                    <a:pt x="161290" y="814070"/>
                  </a:lnTo>
                  <a:lnTo>
                    <a:pt x="165595" y="819150"/>
                  </a:lnTo>
                  <a:lnTo>
                    <a:pt x="172046" y="825500"/>
                  </a:lnTo>
                  <a:lnTo>
                    <a:pt x="184950" y="833120"/>
                  </a:lnTo>
                  <a:lnTo>
                    <a:pt x="191401" y="839470"/>
                  </a:lnTo>
                  <a:lnTo>
                    <a:pt x="204304" y="845820"/>
                  </a:lnTo>
                  <a:lnTo>
                    <a:pt x="215061" y="855980"/>
                  </a:lnTo>
                  <a:lnTo>
                    <a:pt x="223672" y="857250"/>
                  </a:lnTo>
                  <a:lnTo>
                    <a:pt x="227965" y="863600"/>
                  </a:lnTo>
                  <a:lnTo>
                    <a:pt x="236562" y="864870"/>
                  </a:lnTo>
                  <a:lnTo>
                    <a:pt x="243027" y="871220"/>
                  </a:lnTo>
                  <a:lnTo>
                    <a:pt x="249466" y="873760"/>
                  </a:lnTo>
                  <a:lnTo>
                    <a:pt x="258076" y="877570"/>
                  </a:lnTo>
                  <a:lnTo>
                    <a:pt x="264515" y="882650"/>
                  </a:lnTo>
                  <a:lnTo>
                    <a:pt x="270979" y="885190"/>
                  </a:lnTo>
                  <a:lnTo>
                    <a:pt x="277431" y="889000"/>
                  </a:lnTo>
                  <a:lnTo>
                    <a:pt x="290334" y="892810"/>
                  </a:lnTo>
                  <a:lnTo>
                    <a:pt x="298945" y="899160"/>
                  </a:lnTo>
                  <a:lnTo>
                    <a:pt x="303237" y="902970"/>
                  </a:lnTo>
                  <a:lnTo>
                    <a:pt x="309676" y="905510"/>
                  </a:lnTo>
                  <a:lnTo>
                    <a:pt x="318287" y="906780"/>
                  </a:lnTo>
                  <a:lnTo>
                    <a:pt x="326898" y="910590"/>
                  </a:lnTo>
                  <a:lnTo>
                    <a:pt x="335495" y="913130"/>
                  </a:lnTo>
                  <a:lnTo>
                    <a:pt x="339813" y="913130"/>
                  </a:lnTo>
                  <a:lnTo>
                    <a:pt x="348399" y="916940"/>
                  </a:lnTo>
                  <a:lnTo>
                    <a:pt x="357009" y="919480"/>
                  </a:lnTo>
                  <a:lnTo>
                    <a:pt x="365607" y="923290"/>
                  </a:lnTo>
                  <a:lnTo>
                    <a:pt x="372059" y="923290"/>
                  </a:lnTo>
                  <a:lnTo>
                    <a:pt x="389267" y="927100"/>
                  </a:lnTo>
                  <a:lnTo>
                    <a:pt x="397878" y="927100"/>
                  </a:lnTo>
                  <a:lnTo>
                    <a:pt x="404317" y="930910"/>
                  </a:lnTo>
                  <a:lnTo>
                    <a:pt x="412927" y="930910"/>
                  </a:lnTo>
                  <a:lnTo>
                    <a:pt x="421525" y="933450"/>
                  </a:lnTo>
                  <a:lnTo>
                    <a:pt x="427990" y="933450"/>
                  </a:lnTo>
                  <a:lnTo>
                    <a:pt x="432282" y="937260"/>
                  </a:lnTo>
                  <a:lnTo>
                    <a:pt x="440893" y="937260"/>
                  </a:lnTo>
                  <a:lnTo>
                    <a:pt x="449478" y="938530"/>
                  </a:lnTo>
                  <a:lnTo>
                    <a:pt x="490347" y="938530"/>
                  </a:lnTo>
                  <a:lnTo>
                    <a:pt x="496798" y="942340"/>
                  </a:lnTo>
                  <a:lnTo>
                    <a:pt x="511860" y="942340"/>
                  </a:lnTo>
                  <a:lnTo>
                    <a:pt x="520458" y="938530"/>
                  </a:lnTo>
                  <a:lnTo>
                    <a:pt x="552716" y="938530"/>
                  </a:lnTo>
                  <a:lnTo>
                    <a:pt x="561327" y="937260"/>
                  </a:lnTo>
                  <a:lnTo>
                    <a:pt x="565619" y="937260"/>
                  </a:lnTo>
                  <a:lnTo>
                    <a:pt x="574230" y="933450"/>
                  </a:lnTo>
                  <a:lnTo>
                    <a:pt x="582815" y="933450"/>
                  </a:lnTo>
                  <a:lnTo>
                    <a:pt x="591426" y="930910"/>
                  </a:lnTo>
                  <a:lnTo>
                    <a:pt x="606488" y="930910"/>
                  </a:lnTo>
                  <a:lnTo>
                    <a:pt x="615099" y="927100"/>
                  </a:lnTo>
                  <a:lnTo>
                    <a:pt x="632294" y="923290"/>
                  </a:lnTo>
                  <a:lnTo>
                    <a:pt x="636587" y="923290"/>
                  </a:lnTo>
                  <a:lnTo>
                    <a:pt x="645198" y="919480"/>
                  </a:lnTo>
                  <a:lnTo>
                    <a:pt x="653796" y="916940"/>
                  </a:lnTo>
                  <a:lnTo>
                    <a:pt x="660260" y="913130"/>
                  </a:lnTo>
                  <a:lnTo>
                    <a:pt x="668845" y="913130"/>
                  </a:lnTo>
                  <a:lnTo>
                    <a:pt x="677456" y="910590"/>
                  </a:lnTo>
                  <a:lnTo>
                    <a:pt x="681748" y="906780"/>
                  </a:lnTo>
                  <a:lnTo>
                    <a:pt x="698969" y="902970"/>
                  </a:lnTo>
                  <a:lnTo>
                    <a:pt x="707567" y="899160"/>
                  </a:lnTo>
                  <a:lnTo>
                    <a:pt x="711860" y="892810"/>
                  </a:lnTo>
                  <a:lnTo>
                    <a:pt x="724763" y="889000"/>
                  </a:lnTo>
                  <a:lnTo>
                    <a:pt x="729081" y="885190"/>
                  </a:lnTo>
                  <a:lnTo>
                    <a:pt x="737679" y="882650"/>
                  </a:lnTo>
                  <a:lnTo>
                    <a:pt x="746277" y="877570"/>
                  </a:lnTo>
                  <a:lnTo>
                    <a:pt x="759193" y="871220"/>
                  </a:lnTo>
                  <a:lnTo>
                    <a:pt x="767778" y="864870"/>
                  </a:lnTo>
                  <a:lnTo>
                    <a:pt x="772096" y="863600"/>
                  </a:lnTo>
                  <a:lnTo>
                    <a:pt x="780681" y="857250"/>
                  </a:lnTo>
                  <a:lnTo>
                    <a:pt x="787146" y="855980"/>
                  </a:lnTo>
                  <a:lnTo>
                    <a:pt x="791451" y="849630"/>
                  </a:lnTo>
                  <a:lnTo>
                    <a:pt x="812939" y="839470"/>
                  </a:lnTo>
                  <a:lnTo>
                    <a:pt x="819404" y="833120"/>
                  </a:lnTo>
                  <a:lnTo>
                    <a:pt x="823696" y="828040"/>
                  </a:lnTo>
                  <a:lnTo>
                    <a:pt x="832307" y="825500"/>
                  </a:lnTo>
                  <a:lnTo>
                    <a:pt x="838758" y="819150"/>
                  </a:lnTo>
                  <a:lnTo>
                    <a:pt x="843064" y="814070"/>
                  </a:lnTo>
                  <a:lnTo>
                    <a:pt x="849515" y="807720"/>
                  </a:lnTo>
                  <a:lnTo>
                    <a:pt x="853808" y="805180"/>
                  </a:lnTo>
                  <a:lnTo>
                    <a:pt x="860272" y="800100"/>
                  </a:lnTo>
                  <a:lnTo>
                    <a:pt x="864565" y="793750"/>
                  </a:lnTo>
                  <a:lnTo>
                    <a:pt x="868857" y="791210"/>
                  </a:lnTo>
                  <a:lnTo>
                    <a:pt x="877468" y="782320"/>
                  </a:lnTo>
                  <a:lnTo>
                    <a:pt x="881773" y="775970"/>
                  </a:lnTo>
                  <a:lnTo>
                    <a:pt x="888225" y="773430"/>
                  </a:lnTo>
                  <a:lnTo>
                    <a:pt x="892530" y="765810"/>
                  </a:lnTo>
                  <a:lnTo>
                    <a:pt x="898969" y="762000"/>
                  </a:lnTo>
                  <a:lnTo>
                    <a:pt x="901141" y="754380"/>
                  </a:lnTo>
                  <a:lnTo>
                    <a:pt x="909726" y="741680"/>
                  </a:lnTo>
                  <a:lnTo>
                    <a:pt x="914019" y="737870"/>
                  </a:lnTo>
                  <a:lnTo>
                    <a:pt x="918337" y="727710"/>
                  </a:lnTo>
                  <a:lnTo>
                    <a:pt x="922629" y="722630"/>
                  </a:lnTo>
                  <a:lnTo>
                    <a:pt x="924788" y="717550"/>
                  </a:lnTo>
                  <a:lnTo>
                    <a:pt x="931240" y="712470"/>
                  </a:lnTo>
                  <a:lnTo>
                    <a:pt x="935545" y="703580"/>
                  </a:lnTo>
                  <a:lnTo>
                    <a:pt x="944156" y="692150"/>
                  </a:lnTo>
                  <a:lnTo>
                    <a:pt x="946302" y="684530"/>
                  </a:lnTo>
                  <a:lnTo>
                    <a:pt x="950595" y="678180"/>
                  </a:lnTo>
                  <a:lnTo>
                    <a:pt x="954887" y="670560"/>
                  </a:lnTo>
                  <a:lnTo>
                    <a:pt x="957033" y="664210"/>
                  </a:lnTo>
                  <a:lnTo>
                    <a:pt x="961351" y="660400"/>
                  </a:lnTo>
                  <a:lnTo>
                    <a:pt x="965644" y="652780"/>
                  </a:lnTo>
                  <a:lnTo>
                    <a:pt x="969949" y="646430"/>
                  </a:lnTo>
                  <a:lnTo>
                    <a:pt x="969949" y="638810"/>
                  </a:lnTo>
                  <a:lnTo>
                    <a:pt x="974255" y="635000"/>
                  </a:lnTo>
                  <a:lnTo>
                    <a:pt x="976401" y="624840"/>
                  </a:lnTo>
                  <a:lnTo>
                    <a:pt x="976401" y="621030"/>
                  </a:lnTo>
                  <a:lnTo>
                    <a:pt x="982853" y="610870"/>
                  </a:lnTo>
                  <a:lnTo>
                    <a:pt x="984999" y="604520"/>
                  </a:lnTo>
                  <a:lnTo>
                    <a:pt x="984999" y="596900"/>
                  </a:lnTo>
                  <a:lnTo>
                    <a:pt x="986332" y="592162"/>
                  </a:lnTo>
                  <a:lnTo>
                    <a:pt x="987158" y="592010"/>
                  </a:lnTo>
                  <a:lnTo>
                    <a:pt x="987158" y="589280"/>
                  </a:lnTo>
                  <a:lnTo>
                    <a:pt x="991463" y="582930"/>
                  </a:lnTo>
                  <a:lnTo>
                    <a:pt x="993609" y="575310"/>
                  </a:lnTo>
                  <a:lnTo>
                    <a:pt x="993609" y="568960"/>
                  </a:lnTo>
                  <a:lnTo>
                    <a:pt x="997902" y="552450"/>
                  </a:lnTo>
                  <a:lnTo>
                    <a:pt x="997902" y="537210"/>
                  </a:lnTo>
                  <a:lnTo>
                    <a:pt x="1000048" y="533400"/>
                  </a:lnTo>
                  <a:lnTo>
                    <a:pt x="1000048" y="523240"/>
                  </a:lnTo>
                  <a:lnTo>
                    <a:pt x="1002220" y="515620"/>
                  </a:lnTo>
                  <a:lnTo>
                    <a:pt x="1002220" y="502920"/>
                  </a:lnTo>
                  <a:lnTo>
                    <a:pt x="1004366" y="495300"/>
                  </a:lnTo>
                  <a:lnTo>
                    <a:pt x="1004366" y="435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77284" y="1708899"/>
              <a:ext cx="890905" cy="1019810"/>
            </a:xfrm>
            <a:custGeom>
              <a:avLst/>
              <a:gdLst/>
              <a:ahLst/>
              <a:cxnLst/>
              <a:rect l="l" t="t" r="r" b="b"/>
              <a:pathLst>
                <a:path w="890904" h="1019810">
                  <a:moveTo>
                    <a:pt x="875320" y="1012189"/>
                  </a:moveTo>
                  <a:lnTo>
                    <a:pt x="862414" y="1012189"/>
                  </a:lnTo>
                  <a:lnTo>
                    <a:pt x="871024" y="1013459"/>
                  </a:lnTo>
                  <a:lnTo>
                    <a:pt x="875320" y="1017269"/>
                  </a:lnTo>
                  <a:lnTo>
                    <a:pt x="883930" y="1019809"/>
                  </a:lnTo>
                  <a:lnTo>
                    <a:pt x="890374" y="1019809"/>
                  </a:lnTo>
                  <a:lnTo>
                    <a:pt x="888226" y="1017269"/>
                  </a:lnTo>
                  <a:lnTo>
                    <a:pt x="883930" y="1017269"/>
                  </a:lnTo>
                  <a:lnTo>
                    <a:pt x="881782" y="1013459"/>
                  </a:lnTo>
                  <a:lnTo>
                    <a:pt x="875320" y="1012189"/>
                  </a:lnTo>
                  <a:close/>
                </a:path>
                <a:path w="890904" h="1019810">
                  <a:moveTo>
                    <a:pt x="864580" y="1005839"/>
                  </a:moveTo>
                  <a:lnTo>
                    <a:pt x="840916" y="1005839"/>
                  </a:lnTo>
                  <a:lnTo>
                    <a:pt x="849526" y="1008379"/>
                  </a:lnTo>
                  <a:lnTo>
                    <a:pt x="853822" y="1012189"/>
                  </a:lnTo>
                  <a:lnTo>
                    <a:pt x="873172" y="1012189"/>
                  </a:lnTo>
                  <a:lnTo>
                    <a:pt x="868876" y="1008379"/>
                  </a:lnTo>
                  <a:lnTo>
                    <a:pt x="864580" y="1005839"/>
                  </a:lnTo>
                  <a:close/>
                </a:path>
                <a:path w="890904" h="1019810">
                  <a:moveTo>
                    <a:pt x="825862" y="985519"/>
                  </a:moveTo>
                  <a:lnTo>
                    <a:pt x="780700" y="985519"/>
                  </a:lnTo>
                  <a:lnTo>
                    <a:pt x="787144" y="988059"/>
                  </a:lnTo>
                  <a:lnTo>
                    <a:pt x="795754" y="991869"/>
                  </a:lnTo>
                  <a:lnTo>
                    <a:pt x="797902" y="994409"/>
                  </a:lnTo>
                  <a:lnTo>
                    <a:pt x="806512" y="994409"/>
                  </a:lnTo>
                  <a:lnTo>
                    <a:pt x="828010" y="1003299"/>
                  </a:lnTo>
                  <a:lnTo>
                    <a:pt x="836620" y="1005839"/>
                  </a:lnTo>
                  <a:lnTo>
                    <a:pt x="860266" y="1005839"/>
                  </a:lnTo>
                  <a:lnTo>
                    <a:pt x="858118" y="1003299"/>
                  </a:lnTo>
                  <a:lnTo>
                    <a:pt x="849526" y="998219"/>
                  </a:lnTo>
                  <a:lnTo>
                    <a:pt x="847360" y="998219"/>
                  </a:lnTo>
                  <a:lnTo>
                    <a:pt x="840916" y="994409"/>
                  </a:lnTo>
                  <a:lnTo>
                    <a:pt x="838768" y="991869"/>
                  </a:lnTo>
                  <a:lnTo>
                    <a:pt x="832306" y="991869"/>
                  </a:lnTo>
                  <a:lnTo>
                    <a:pt x="830158" y="988059"/>
                  </a:lnTo>
                  <a:lnTo>
                    <a:pt x="825862" y="985519"/>
                  </a:lnTo>
                  <a:close/>
                </a:path>
                <a:path w="890904" h="1019810">
                  <a:moveTo>
                    <a:pt x="776387" y="957579"/>
                  </a:moveTo>
                  <a:lnTo>
                    <a:pt x="703265" y="957579"/>
                  </a:lnTo>
                  <a:lnTo>
                    <a:pt x="729077" y="970279"/>
                  </a:lnTo>
                  <a:lnTo>
                    <a:pt x="741982" y="974089"/>
                  </a:lnTo>
                  <a:lnTo>
                    <a:pt x="746279" y="974089"/>
                  </a:lnTo>
                  <a:lnTo>
                    <a:pt x="772090" y="985519"/>
                  </a:lnTo>
                  <a:lnTo>
                    <a:pt x="821566" y="985519"/>
                  </a:lnTo>
                  <a:lnTo>
                    <a:pt x="817252" y="984249"/>
                  </a:lnTo>
                  <a:lnTo>
                    <a:pt x="815104" y="980439"/>
                  </a:lnTo>
                  <a:lnTo>
                    <a:pt x="808660" y="977899"/>
                  </a:lnTo>
                  <a:lnTo>
                    <a:pt x="806512" y="977899"/>
                  </a:lnTo>
                  <a:lnTo>
                    <a:pt x="804346" y="974089"/>
                  </a:lnTo>
                  <a:lnTo>
                    <a:pt x="791458" y="970279"/>
                  </a:lnTo>
                  <a:lnTo>
                    <a:pt x="789292" y="966469"/>
                  </a:lnTo>
                  <a:lnTo>
                    <a:pt x="787144" y="963929"/>
                  </a:lnTo>
                  <a:lnTo>
                    <a:pt x="780700" y="963929"/>
                  </a:lnTo>
                  <a:lnTo>
                    <a:pt x="778552" y="960119"/>
                  </a:lnTo>
                  <a:lnTo>
                    <a:pt x="776387" y="957579"/>
                  </a:lnTo>
                  <a:close/>
                </a:path>
                <a:path w="890904" h="1019810">
                  <a:moveTo>
                    <a:pt x="741982" y="938529"/>
                  </a:moveTo>
                  <a:lnTo>
                    <a:pt x="651658" y="938529"/>
                  </a:lnTo>
                  <a:lnTo>
                    <a:pt x="668861" y="946149"/>
                  </a:lnTo>
                  <a:lnTo>
                    <a:pt x="675305" y="949959"/>
                  </a:lnTo>
                  <a:lnTo>
                    <a:pt x="683915" y="952499"/>
                  </a:lnTo>
                  <a:lnTo>
                    <a:pt x="696820" y="957579"/>
                  </a:lnTo>
                  <a:lnTo>
                    <a:pt x="772090" y="957579"/>
                  </a:lnTo>
                  <a:lnTo>
                    <a:pt x="765646" y="952499"/>
                  </a:lnTo>
                  <a:lnTo>
                    <a:pt x="759184" y="949959"/>
                  </a:lnTo>
                  <a:lnTo>
                    <a:pt x="757036" y="949959"/>
                  </a:lnTo>
                  <a:lnTo>
                    <a:pt x="754888" y="946149"/>
                  </a:lnTo>
                  <a:lnTo>
                    <a:pt x="748444" y="943609"/>
                  </a:lnTo>
                  <a:lnTo>
                    <a:pt x="746279" y="939799"/>
                  </a:lnTo>
                  <a:lnTo>
                    <a:pt x="741982" y="938529"/>
                  </a:lnTo>
                  <a:close/>
                </a:path>
                <a:path w="890904" h="1019810">
                  <a:moveTo>
                    <a:pt x="653807" y="886459"/>
                  </a:moveTo>
                  <a:lnTo>
                    <a:pt x="533375" y="886459"/>
                  </a:lnTo>
                  <a:lnTo>
                    <a:pt x="539819" y="887729"/>
                  </a:lnTo>
                  <a:lnTo>
                    <a:pt x="544115" y="892809"/>
                  </a:lnTo>
                  <a:lnTo>
                    <a:pt x="550577" y="894079"/>
                  </a:lnTo>
                  <a:lnTo>
                    <a:pt x="554873" y="897889"/>
                  </a:lnTo>
                  <a:lnTo>
                    <a:pt x="561335" y="900429"/>
                  </a:lnTo>
                  <a:lnTo>
                    <a:pt x="565631" y="904239"/>
                  </a:lnTo>
                  <a:lnTo>
                    <a:pt x="572075" y="906779"/>
                  </a:lnTo>
                  <a:lnTo>
                    <a:pt x="580685" y="908049"/>
                  </a:lnTo>
                  <a:lnTo>
                    <a:pt x="584981" y="911859"/>
                  </a:lnTo>
                  <a:lnTo>
                    <a:pt x="591443" y="914399"/>
                  </a:lnTo>
                  <a:lnTo>
                    <a:pt x="593591" y="914399"/>
                  </a:lnTo>
                  <a:lnTo>
                    <a:pt x="600035" y="918209"/>
                  </a:lnTo>
                  <a:lnTo>
                    <a:pt x="602183" y="920749"/>
                  </a:lnTo>
                  <a:lnTo>
                    <a:pt x="608645" y="922019"/>
                  </a:lnTo>
                  <a:lnTo>
                    <a:pt x="612941" y="924559"/>
                  </a:lnTo>
                  <a:lnTo>
                    <a:pt x="619402" y="925829"/>
                  </a:lnTo>
                  <a:lnTo>
                    <a:pt x="625847" y="929639"/>
                  </a:lnTo>
                  <a:lnTo>
                    <a:pt x="632291" y="932179"/>
                  </a:lnTo>
                  <a:lnTo>
                    <a:pt x="636604" y="935989"/>
                  </a:lnTo>
                  <a:lnTo>
                    <a:pt x="645197" y="938529"/>
                  </a:lnTo>
                  <a:lnTo>
                    <a:pt x="739834" y="938529"/>
                  </a:lnTo>
                  <a:lnTo>
                    <a:pt x="737686" y="935989"/>
                  </a:lnTo>
                  <a:lnTo>
                    <a:pt x="731225" y="935989"/>
                  </a:lnTo>
                  <a:lnTo>
                    <a:pt x="729077" y="932179"/>
                  </a:lnTo>
                  <a:lnTo>
                    <a:pt x="724780" y="929639"/>
                  </a:lnTo>
                  <a:lnTo>
                    <a:pt x="724780" y="925829"/>
                  </a:lnTo>
                  <a:lnTo>
                    <a:pt x="718319" y="925829"/>
                  </a:lnTo>
                  <a:lnTo>
                    <a:pt x="716171" y="924559"/>
                  </a:lnTo>
                  <a:lnTo>
                    <a:pt x="709726" y="922019"/>
                  </a:lnTo>
                  <a:lnTo>
                    <a:pt x="707578" y="922019"/>
                  </a:lnTo>
                  <a:lnTo>
                    <a:pt x="698969" y="914399"/>
                  </a:lnTo>
                  <a:lnTo>
                    <a:pt x="694672" y="911859"/>
                  </a:lnTo>
                  <a:lnTo>
                    <a:pt x="692524" y="911859"/>
                  </a:lnTo>
                  <a:lnTo>
                    <a:pt x="688211" y="908049"/>
                  </a:lnTo>
                  <a:lnTo>
                    <a:pt x="683915" y="906779"/>
                  </a:lnTo>
                  <a:lnTo>
                    <a:pt x="681766" y="904239"/>
                  </a:lnTo>
                  <a:lnTo>
                    <a:pt x="675305" y="904239"/>
                  </a:lnTo>
                  <a:lnTo>
                    <a:pt x="673157" y="900429"/>
                  </a:lnTo>
                  <a:lnTo>
                    <a:pt x="668861" y="897889"/>
                  </a:lnTo>
                  <a:lnTo>
                    <a:pt x="662416" y="892809"/>
                  </a:lnTo>
                  <a:lnTo>
                    <a:pt x="658103" y="892809"/>
                  </a:lnTo>
                  <a:lnTo>
                    <a:pt x="655955" y="887729"/>
                  </a:lnTo>
                  <a:lnTo>
                    <a:pt x="653807" y="886459"/>
                  </a:lnTo>
                  <a:close/>
                </a:path>
                <a:path w="890904" h="1019810">
                  <a:moveTo>
                    <a:pt x="688211" y="774699"/>
                  </a:moveTo>
                  <a:lnTo>
                    <a:pt x="354858" y="774699"/>
                  </a:lnTo>
                  <a:lnTo>
                    <a:pt x="357006" y="778509"/>
                  </a:lnTo>
                  <a:lnTo>
                    <a:pt x="363467" y="781049"/>
                  </a:lnTo>
                  <a:lnTo>
                    <a:pt x="367764" y="787399"/>
                  </a:lnTo>
                  <a:lnTo>
                    <a:pt x="374225" y="788669"/>
                  </a:lnTo>
                  <a:lnTo>
                    <a:pt x="376373" y="792479"/>
                  </a:lnTo>
                  <a:lnTo>
                    <a:pt x="380669" y="795019"/>
                  </a:lnTo>
                  <a:lnTo>
                    <a:pt x="384966" y="801369"/>
                  </a:lnTo>
                  <a:lnTo>
                    <a:pt x="391427" y="805179"/>
                  </a:lnTo>
                  <a:lnTo>
                    <a:pt x="395723" y="806449"/>
                  </a:lnTo>
                  <a:lnTo>
                    <a:pt x="397872" y="808989"/>
                  </a:lnTo>
                  <a:lnTo>
                    <a:pt x="408629" y="815339"/>
                  </a:lnTo>
                  <a:lnTo>
                    <a:pt x="410777" y="819149"/>
                  </a:lnTo>
                  <a:lnTo>
                    <a:pt x="417239" y="822959"/>
                  </a:lnTo>
                  <a:lnTo>
                    <a:pt x="421535" y="826769"/>
                  </a:lnTo>
                  <a:lnTo>
                    <a:pt x="427980" y="828039"/>
                  </a:lnTo>
                  <a:lnTo>
                    <a:pt x="432293" y="833119"/>
                  </a:lnTo>
                  <a:lnTo>
                    <a:pt x="438737" y="834389"/>
                  </a:lnTo>
                  <a:lnTo>
                    <a:pt x="440885" y="838199"/>
                  </a:lnTo>
                  <a:lnTo>
                    <a:pt x="449495" y="840739"/>
                  </a:lnTo>
                  <a:lnTo>
                    <a:pt x="455939" y="842009"/>
                  </a:lnTo>
                  <a:lnTo>
                    <a:pt x="455939" y="847089"/>
                  </a:lnTo>
                  <a:lnTo>
                    <a:pt x="460253" y="848359"/>
                  </a:lnTo>
                  <a:lnTo>
                    <a:pt x="466697" y="854709"/>
                  </a:lnTo>
                  <a:lnTo>
                    <a:pt x="470993" y="855979"/>
                  </a:lnTo>
                  <a:lnTo>
                    <a:pt x="477455" y="861059"/>
                  </a:lnTo>
                  <a:lnTo>
                    <a:pt x="481751" y="862329"/>
                  </a:lnTo>
                  <a:lnTo>
                    <a:pt x="503267" y="875029"/>
                  </a:lnTo>
                  <a:lnTo>
                    <a:pt x="509711" y="876299"/>
                  </a:lnTo>
                  <a:lnTo>
                    <a:pt x="514007" y="880109"/>
                  </a:lnTo>
                  <a:lnTo>
                    <a:pt x="520469" y="882649"/>
                  </a:lnTo>
                  <a:lnTo>
                    <a:pt x="524765" y="886459"/>
                  </a:lnTo>
                  <a:lnTo>
                    <a:pt x="645197" y="886459"/>
                  </a:lnTo>
                  <a:lnTo>
                    <a:pt x="640901" y="882649"/>
                  </a:lnTo>
                  <a:lnTo>
                    <a:pt x="636604" y="880109"/>
                  </a:lnTo>
                  <a:lnTo>
                    <a:pt x="634456" y="876299"/>
                  </a:lnTo>
                  <a:lnTo>
                    <a:pt x="632291" y="876299"/>
                  </a:lnTo>
                  <a:lnTo>
                    <a:pt x="625847" y="875029"/>
                  </a:lnTo>
                  <a:lnTo>
                    <a:pt x="623699" y="872489"/>
                  </a:lnTo>
                  <a:lnTo>
                    <a:pt x="621550" y="868679"/>
                  </a:lnTo>
                  <a:lnTo>
                    <a:pt x="615089" y="866139"/>
                  </a:lnTo>
                  <a:lnTo>
                    <a:pt x="612941" y="866139"/>
                  </a:lnTo>
                  <a:lnTo>
                    <a:pt x="610793" y="862329"/>
                  </a:lnTo>
                  <a:lnTo>
                    <a:pt x="608645" y="861059"/>
                  </a:lnTo>
                  <a:lnTo>
                    <a:pt x="602183" y="855979"/>
                  </a:lnTo>
                  <a:lnTo>
                    <a:pt x="587129" y="842009"/>
                  </a:lnTo>
                  <a:lnTo>
                    <a:pt x="584981" y="842009"/>
                  </a:lnTo>
                  <a:lnTo>
                    <a:pt x="576389" y="838199"/>
                  </a:lnTo>
                  <a:lnTo>
                    <a:pt x="574223" y="834389"/>
                  </a:lnTo>
                  <a:lnTo>
                    <a:pt x="572075" y="833119"/>
                  </a:lnTo>
                  <a:lnTo>
                    <a:pt x="569927" y="828039"/>
                  </a:lnTo>
                  <a:lnTo>
                    <a:pt x="572075" y="826769"/>
                  </a:lnTo>
                  <a:lnTo>
                    <a:pt x="580685" y="826769"/>
                  </a:lnTo>
                  <a:lnTo>
                    <a:pt x="582833" y="822959"/>
                  </a:lnTo>
                  <a:lnTo>
                    <a:pt x="584981" y="822959"/>
                  </a:lnTo>
                  <a:lnTo>
                    <a:pt x="587129" y="820419"/>
                  </a:lnTo>
                  <a:lnTo>
                    <a:pt x="593591" y="820419"/>
                  </a:lnTo>
                  <a:lnTo>
                    <a:pt x="595739" y="819149"/>
                  </a:lnTo>
                  <a:lnTo>
                    <a:pt x="600035" y="819149"/>
                  </a:lnTo>
                  <a:lnTo>
                    <a:pt x="600035" y="815339"/>
                  </a:lnTo>
                  <a:lnTo>
                    <a:pt x="604348" y="815339"/>
                  </a:lnTo>
                  <a:lnTo>
                    <a:pt x="604348" y="812799"/>
                  </a:lnTo>
                  <a:lnTo>
                    <a:pt x="612941" y="812799"/>
                  </a:lnTo>
                  <a:lnTo>
                    <a:pt x="612941" y="808989"/>
                  </a:lnTo>
                  <a:lnTo>
                    <a:pt x="619402" y="808989"/>
                  </a:lnTo>
                  <a:lnTo>
                    <a:pt x="621550" y="806449"/>
                  </a:lnTo>
                  <a:lnTo>
                    <a:pt x="625847" y="806449"/>
                  </a:lnTo>
                  <a:lnTo>
                    <a:pt x="630143" y="805179"/>
                  </a:lnTo>
                  <a:lnTo>
                    <a:pt x="632291" y="805179"/>
                  </a:lnTo>
                  <a:lnTo>
                    <a:pt x="634456" y="801369"/>
                  </a:lnTo>
                  <a:lnTo>
                    <a:pt x="640901" y="801369"/>
                  </a:lnTo>
                  <a:lnTo>
                    <a:pt x="643049" y="798829"/>
                  </a:lnTo>
                  <a:lnTo>
                    <a:pt x="645197" y="798829"/>
                  </a:lnTo>
                  <a:lnTo>
                    <a:pt x="647362" y="795019"/>
                  </a:lnTo>
                  <a:lnTo>
                    <a:pt x="653807" y="795019"/>
                  </a:lnTo>
                  <a:lnTo>
                    <a:pt x="653807" y="792479"/>
                  </a:lnTo>
                  <a:lnTo>
                    <a:pt x="658103" y="792479"/>
                  </a:lnTo>
                  <a:lnTo>
                    <a:pt x="658103" y="788669"/>
                  </a:lnTo>
                  <a:lnTo>
                    <a:pt x="664564" y="788669"/>
                  </a:lnTo>
                  <a:lnTo>
                    <a:pt x="664564" y="787399"/>
                  </a:lnTo>
                  <a:lnTo>
                    <a:pt x="668861" y="787399"/>
                  </a:lnTo>
                  <a:lnTo>
                    <a:pt x="673157" y="784859"/>
                  </a:lnTo>
                  <a:lnTo>
                    <a:pt x="675305" y="784859"/>
                  </a:lnTo>
                  <a:lnTo>
                    <a:pt x="675305" y="781049"/>
                  </a:lnTo>
                  <a:lnTo>
                    <a:pt x="681766" y="781049"/>
                  </a:lnTo>
                  <a:lnTo>
                    <a:pt x="683915" y="778509"/>
                  </a:lnTo>
                  <a:lnTo>
                    <a:pt x="686063" y="778509"/>
                  </a:lnTo>
                  <a:lnTo>
                    <a:pt x="688211" y="774699"/>
                  </a:lnTo>
                  <a:close/>
                </a:path>
                <a:path w="890904" h="1019810">
                  <a:moveTo>
                    <a:pt x="694672" y="773429"/>
                  </a:moveTo>
                  <a:lnTo>
                    <a:pt x="365616" y="773429"/>
                  </a:lnTo>
                  <a:lnTo>
                    <a:pt x="363467" y="774699"/>
                  </a:lnTo>
                  <a:lnTo>
                    <a:pt x="692524" y="774699"/>
                  </a:lnTo>
                  <a:lnTo>
                    <a:pt x="694672" y="773429"/>
                  </a:lnTo>
                  <a:close/>
                </a:path>
                <a:path w="890904" h="1019810">
                  <a:moveTo>
                    <a:pt x="696820" y="770889"/>
                  </a:moveTo>
                  <a:lnTo>
                    <a:pt x="374225" y="770889"/>
                  </a:lnTo>
                  <a:lnTo>
                    <a:pt x="374225" y="773429"/>
                  </a:lnTo>
                  <a:lnTo>
                    <a:pt x="696820" y="773429"/>
                  </a:lnTo>
                  <a:lnTo>
                    <a:pt x="696820" y="770889"/>
                  </a:lnTo>
                  <a:close/>
                </a:path>
                <a:path w="890904" h="1019810">
                  <a:moveTo>
                    <a:pt x="632291" y="739139"/>
                  </a:moveTo>
                  <a:lnTo>
                    <a:pt x="466697" y="739139"/>
                  </a:lnTo>
                  <a:lnTo>
                    <a:pt x="466697" y="741679"/>
                  </a:lnTo>
                  <a:lnTo>
                    <a:pt x="460253" y="741679"/>
                  </a:lnTo>
                  <a:lnTo>
                    <a:pt x="460253" y="745489"/>
                  </a:lnTo>
                  <a:lnTo>
                    <a:pt x="455939" y="745489"/>
                  </a:lnTo>
                  <a:lnTo>
                    <a:pt x="455939" y="746759"/>
                  </a:lnTo>
                  <a:lnTo>
                    <a:pt x="449495" y="746759"/>
                  </a:lnTo>
                  <a:lnTo>
                    <a:pt x="449495" y="750569"/>
                  </a:lnTo>
                  <a:lnTo>
                    <a:pt x="440885" y="750569"/>
                  </a:lnTo>
                  <a:lnTo>
                    <a:pt x="438737" y="753109"/>
                  </a:lnTo>
                  <a:lnTo>
                    <a:pt x="432293" y="753109"/>
                  </a:lnTo>
                  <a:lnTo>
                    <a:pt x="432293" y="754379"/>
                  </a:lnTo>
                  <a:lnTo>
                    <a:pt x="425831" y="754379"/>
                  </a:lnTo>
                  <a:lnTo>
                    <a:pt x="425831" y="759459"/>
                  </a:lnTo>
                  <a:lnTo>
                    <a:pt x="417239" y="759459"/>
                  </a:lnTo>
                  <a:lnTo>
                    <a:pt x="415074" y="760729"/>
                  </a:lnTo>
                  <a:lnTo>
                    <a:pt x="404333" y="760729"/>
                  </a:lnTo>
                  <a:lnTo>
                    <a:pt x="404333" y="764539"/>
                  </a:lnTo>
                  <a:lnTo>
                    <a:pt x="395723" y="764539"/>
                  </a:lnTo>
                  <a:lnTo>
                    <a:pt x="395723" y="767079"/>
                  </a:lnTo>
                  <a:lnTo>
                    <a:pt x="389279" y="767079"/>
                  </a:lnTo>
                  <a:lnTo>
                    <a:pt x="387114" y="770889"/>
                  </a:lnTo>
                  <a:lnTo>
                    <a:pt x="692524" y="770889"/>
                  </a:lnTo>
                  <a:lnTo>
                    <a:pt x="675305" y="760729"/>
                  </a:lnTo>
                  <a:lnTo>
                    <a:pt x="668861" y="759459"/>
                  </a:lnTo>
                  <a:lnTo>
                    <a:pt x="664564" y="754379"/>
                  </a:lnTo>
                  <a:lnTo>
                    <a:pt x="658103" y="753109"/>
                  </a:lnTo>
                  <a:lnTo>
                    <a:pt x="647362" y="746759"/>
                  </a:lnTo>
                  <a:lnTo>
                    <a:pt x="643049" y="745489"/>
                  </a:lnTo>
                  <a:lnTo>
                    <a:pt x="632291" y="739139"/>
                  </a:lnTo>
                  <a:close/>
                </a:path>
                <a:path w="890904" h="1019810">
                  <a:moveTo>
                    <a:pt x="152694" y="349249"/>
                  </a:moveTo>
                  <a:lnTo>
                    <a:pt x="131196" y="349249"/>
                  </a:lnTo>
                  <a:lnTo>
                    <a:pt x="133344" y="354329"/>
                  </a:lnTo>
                  <a:lnTo>
                    <a:pt x="137640" y="359409"/>
                  </a:lnTo>
                  <a:lnTo>
                    <a:pt x="139788" y="364489"/>
                  </a:lnTo>
                  <a:lnTo>
                    <a:pt x="141937" y="368299"/>
                  </a:lnTo>
                  <a:lnTo>
                    <a:pt x="148398" y="377189"/>
                  </a:lnTo>
                  <a:lnTo>
                    <a:pt x="150546" y="378459"/>
                  </a:lnTo>
                  <a:lnTo>
                    <a:pt x="154842" y="391159"/>
                  </a:lnTo>
                  <a:lnTo>
                    <a:pt x="163452" y="402589"/>
                  </a:lnTo>
                  <a:lnTo>
                    <a:pt x="165600" y="408939"/>
                  </a:lnTo>
                  <a:lnTo>
                    <a:pt x="169896" y="416559"/>
                  </a:lnTo>
                  <a:lnTo>
                    <a:pt x="172062" y="422909"/>
                  </a:lnTo>
                  <a:lnTo>
                    <a:pt x="178506" y="426719"/>
                  </a:lnTo>
                  <a:lnTo>
                    <a:pt x="180654" y="433069"/>
                  </a:lnTo>
                  <a:lnTo>
                    <a:pt x="182802" y="436879"/>
                  </a:lnTo>
                  <a:lnTo>
                    <a:pt x="184950" y="441959"/>
                  </a:lnTo>
                  <a:lnTo>
                    <a:pt x="189264" y="447039"/>
                  </a:lnTo>
                  <a:lnTo>
                    <a:pt x="191412" y="450849"/>
                  </a:lnTo>
                  <a:lnTo>
                    <a:pt x="193560" y="455929"/>
                  </a:lnTo>
                  <a:lnTo>
                    <a:pt x="197856" y="458469"/>
                  </a:lnTo>
                  <a:lnTo>
                    <a:pt x="202170" y="464819"/>
                  </a:lnTo>
                  <a:lnTo>
                    <a:pt x="204318" y="469899"/>
                  </a:lnTo>
                  <a:lnTo>
                    <a:pt x="208614" y="476249"/>
                  </a:lnTo>
                  <a:lnTo>
                    <a:pt x="210762" y="478789"/>
                  </a:lnTo>
                  <a:lnTo>
                    <a:pt x="219372" y="490219"/>
                  </a:lnTo>
                  <a:lnTo>
                    <a:pt x="227964" y="497839"/>
                  </a:lnTo>
                  <a:lnTo>
                    <a:pt x="230130" y="504189"/>
                  </a:lnTo>
                  <a:lnTo>
                    <a:pt x="238722" y="511809"/>
                  </a:lnTo>
                  <a:lnTo>
                    <a:pt x="240870" y="515619"/>
                  </a:lnTo>
                  <a:lnTo>
                    <a:pt x="249480" y="524509"/>
                  </a:lnTo>
                  <a:lnTo>
                    <a:pt x="251628" y="528319"/>
                  </a:lnTo>
                  <a:lnTo>
                    <a:pt x="255924" y="534669"/>
                  </a:lnTo>
                  <a:lnTo>
                    <a:pt x="260238" y="535939"/>
                  </a:lnTo>
                  <a:lnTo>
                    <a:pt x="262386" y="542289"/>
                  </a:lnTo>
                  <a:lnTo>
                    <a:pt x="266682" y="547369"/>
                  </a:lnTo>
                  <a:lnTo>
                    <a:pt x="270978" y="549909"/>
                  </a:lnTo>
                  <a:lnTo>
                    <a:pt x="275292" y="556259"/>
                  </a:lnTo>
                  <a:lnTo>
                    <a:pt x="283884" y="563879"/>
                  </a:lnTo>
                  <a:lnTo>
                    <a:pt x="286032" y="567689"/>
                  </a:lnTo>
                  <a:lnTo>
                    <a:pt x="296790" y="577849"/>
                  </a:lnTo>
                  <a:lnTo>
                    <a:pt x="305400" y="588009"/>
                  </a:lnTo>
                  <a:lnTo>
                    <a:pt x="333359" y="613409"/>
                  </a:lnTo>
                  <a:lnTo>
                    <a:pt x="346265" y="623569"/>
                  </a:lnTo>
                  <a:lnTo>
                    <a:pt x="348413" y="627379"/>
                  </a:lnTo>
                  <a:lnTo>
                    <a:pt x="354858" y="629919"/>
                  </a:lnTo>
                  <a:lnTo>
                    <a:pt x="357006" y="634999"/>
                  </a:lnTo>
                  <a:lnTo>
                    <a:pt x="363467" y="640079"/>
                  </a:lnTo>
                  <a:lnTo>
                    <a:pt x="365616" y="641349"/>
                  </a:lnTo>
                  <a:lnTo>
                    <a:pt x="369912" y="647699"/>
                  </a:lnTo>
                  <a:lnTo>
                    <a:pt x="376373" y="648969"/>
                  </a:lnTo>
                  <a:lnTo>
                    <a:pt x="380669" y="654049"/>
                  </a:lnTo>
                  <a:lnTo>
                    <a:pt x="384966" y="655319"/>
                  </a:lnTo>
                  <a:lnTo>
                    <a:pt x="389279" y="661669"/>
                  </a:lnTo>
                  <a:lnTo>
                    <a:pt x="395723" y="668019"/>
                  </a:lnTo>
                  <a:lnTo>
                    <a:pt x="400020" y="669289"/>
                  </a:lnTo>
                  <a:lnTo>
                    <a:pt x="406481" y="673099"/>
                  </a:lnTo>
                  <a:lnTo>
                    <a:pt x="415074" y="680719"/>
                  </a:lnTo>
                  <a:lnTo>
                    <a:pt x="425831" y="687069"/>
                  </a:lnTo>
                  <a:lnTo>
                    <a:pt x="427980" y="689609"/>
                  </a:lnTo>
                  <a:lnTo>
                    <a:pt x="432293" y="690879"/>
                  </a:lnTo>
                  <a:lnTo>
                    <a:pt x="443034" y="701039"/>
                  </a:lnTo>
                  <a:lnTo>
                    <a:pt x="449495" y="703579"/>
                  </a:lnTo>
                  <a:lnTo>
                    <a:pt x="455939" y="707389"/>
                  </a:lnTo>
                  <a:lnTo>
                    <a:pt x="455939" y="708659"/>
                  </a:lnTo>
                  <a:lnTo>
                    <a:pt x="466697" y="715009"/>
                  </a:lnTo>
                  <a:lnTo>
                    <a:pt x="479603" y="721359"/>
                  </a:lnTo>
                  <a:lnTo>
                    <a:pt x="486047" y="722629"/>
                  </a:lnTo>
                  <a:lnTo>
                    <a:pt x="492509" y="728979"/>
                  </a:lnTo>
                  <a:lnTo>
                    <a:pt x="490361" y="728979"/>
                  </a:lnTo>
                  <a:lnTo>
                    <a:pt x="488196" y="732789"/>
                  </a:lnTo>
                  <a:lnTo>
                    <a:pt x="486047" y="732789"/>
                  </a:lnTo>
                  <a:lnTo>
                    <a:pt x="486047" y="735329"/>
                  </a:lnTo>
                  <a:lnTo>
                    <a:pt x="479603" y="735329"/>
                  </a:lnTo>
                  <a:lnTo>
                    <a:pt x="479603" y="739139"/>
                  </a:lnTo>
                  <a:lnTo>
                    <a:pt x="621550" y="739139"/>
                  </a:lnTo>
                  <a:lnTo>
                    <a:pt x="602183" y="727709"/>
                  </a:lnTo>
                  <a:lnTo>
                    <a:pt x="600035" y="722629"/>
                  </a:lnTo>
                  <a:lnTo>
                    <a:pt x="593591" y="721359"/>
                  </a:lnTo>
                  <a:lnTo>
                    <a:pt x="591443" y="718819"/>
                  </a:lnTo>
                  <a:lnTo>
                    <a:pt x="584981" y="717549"/>
                  </a:lnTo>
                  <a:lnTo>
                    <a:pt x="569927" y="708659"/>
                  </a:lnTo>
                  <a:lnTo>
                    <a:pt x="563483" y="707389"/>
                  </a:lnTo>
                  <a:lnTo>
                    <a:pt x="552725" y="701039"/>
                  </a:lnTo>
                  <a:lnTo>
                    <a:pt x="550577" y="697229"/>
                  </a:lnTo>
                  <a:lnTo>
                    <a:pt x="544115" y="694689"/>
                  </a:lnTo>
                  <a:lnTo>
                    <a:pt x="539819" y="690879"/>
                  </a:lnTo>
                  <a:lnTo>
                    <a:pt x="533375" y="689609"/>
                  </a:lnTo>
                  <a:lnTo>
                    <a:pt x="518321" y="680719"/>
                  </a:lnTo>
                  <a:lnTo>
                    <a:pt x="514007" y="676909"/>
                  </a:lnTo>
                  <a:lnTo>
                    <a:pt x="509711" y="675639"/>
                  </a:lnTo>
                  <a:lnTo>
                    <a:pt x="503267" y="673099"/>
                  </a:lnTo>
                  <a:lnTo>
                    <a:pt x="490361" y="661669"/>
                  </a:lnTo>
                  <a:lnTo>
                    <a:pt x="481751" y="657859"/>
                  </a:lnTo>
                  <a:lnTo>
                    <a:pt x="479603" y="655319"/>
                  </a:lnTo>
                  <a:lnTo>
                    <a:pt x="475307" y="654049"/>
                  </a:lnTo>
                  <a:lnTo>
                    <a:pt x="470993" y="648969"/>
                  </a:lnTo>
                  <a:lnTo>
                    <a:pt x="464549" y="647699"/>
                  </a:lnTo>
                  <a:lnTo>
                    <a:pt x="464549" y="643889"/>
                  </a:lnTo>
                  <a:lnTo>
                    <a:pt x="458088" y="641349"/>
                  </a:lnTo>
                  <a:lnTo>
                    <a:pt x="455939" y="640079"/>
                  </a:lnTo>
                  <a:lnTo>
                    <a:pt x="449495" y="634999"/>
                  </a:lnTo>
                  <a:lnTo>
                    <a:pt x="430128" y="623569"/>
                  </a:lnTo>
                  <a:lnTo>
                    <a:pt x="421535" y="615949"/>
                  </a:lnTo>
                  <a:lnTo>
                    <a:pt x="410777" y="609599"/>
                  </a:lnTo>
                  <a:lnTo>
                    <a:pt x="408629" y="607059"/>
                  </a:lnTo>
                  <a:lnTo>
                    <a:pt x="404333" y="605789"/>
                  </a:lnTo>
                  <a:lnTo>
                    <a:pt x="397872" y="599439"/>
                  </a:lnTo>
                  <a:lnTo>
                    <a:pt x="395723" y="595629"/>
                  </a:lnTo>
                  <a:lnTo>
                    <a:pt x="387114" y="591819"/>
                  </a:lnTo>
                  <a:lnTo>
                    <a:pt x="380669" y="589279"/>
                  </a:lnTo>
                  <a:lnTo>
                    <a:pt x="378521" y="584199"/>
                  </a:lnTo>
                  <a:lnTo>
                    <a:pt x="374225" y="581659"/>
                  </a:lnTo>
                  <a:lnTo>
                    <a:pt x="369912" y="577849"/>
                  </a:lnTo>
                  <a:lnTo>
                    <a:pt x="365616" y="575309"/>
                  </a:lnTo>
                  <a:lnTo>
                    <a:pt x="359171" y="570229"/>
                  </a:lnTo>
                  <a:lnTo>
                    <a:pt x="354858" y="567689"/>
                  </a:lnTo>
                  <a:lnTo>
                    <a:pt x="352710" y="563879"/>
                  </a:lnTo>
                  <a:lnTo>
                    <a:pt x="346265" y="561339"/>
                  </a:lnTo>
                  <a:lnTo>
                    <a:pt x="333359" y="549909"/>
                  </a:lnTo>
                  <a:lnTo>
                    <a:pt x="329046" y="547369"/>
                  </a:lnTo>
                  <a:lnTo>
                    <a:pt x="322602" y="539749"/>
                  </a:lnTo>
                  <a:lnTo>
                    <a:pt x="316157" y="535939"/>
                  </a:lnTo>
                  <a:lnTo>
                    <a:pt x="311844" y="534669"/>
                  </a:lnTo>
                  <a:lnTo>
                    <a:pt x="309696" y="529589"/>
                  </a:lnTo>
                  <a:lnTo>
                    <a:pt x="305400" y="524509"/>
                  </a:lnTo>
                  <a:lnTo>
                    <a:pt x="298938" y="521969"/>
                  </a:lnTo>
                  <a:lnTo>
                    <a:pt x="296790" y="515619"/>
                  </a:lnTo>
                  <a:lnTo>
                    <a:pt x="292494" y="514349"/>
                  </a:lnTo>
                  <a:lnTo>
                    <a:pt x="275292" y="501649"/>
                  </a:lnTo>
                  <a:lnTo>
                    <a:pt x="273143" y="497839"/>
                  </a:lnTo>
                  <a:lnTo>
                    <a:pt x="262386" y="487679"/>
                  </a:lnTo>
                  <a:lnTo>
                    <a:pt x="286032" y="487679"/>
                  </a:lnTo>
                  <a:lnTo>
                    <a:pt x="288197" y="483869"/>
                  </a:lnTo>
                  <a:lnTo>
                    <a:pt x="324750" y="483869"/>
                  </a:lnTo>
                  <a:lnTo>
                    <a:pt x="324750" y="482599"/>
                  </a:lnTo>
                  <a:lnTo>
                    <a:pt x="346265" y="482599"/>
                  </a:lnTo>
                  <a:lnTo>
                    <a:pt x="346265" y="478789"/>
                  </a:lnTo>
                  <a:lnTo>
                    <a:pt x="365616" y="478789"/>
                  </a:lnTo>
                  <a:lnTo>
                    <a:pt x="367764" y="476249"/>
                  </a:lnTo>
                  <a:lnTo>
                    <a:pt x="391427" y="476249"/>
                  </a:lnTo>
                  <a:lnTo>
                    <a:pt x="395723" y="473709"/>
                  </a:lnTo>
                  <a:lnTo>
                    <a:pt x="408629" y="473709"/>
                  </a:lnTo>
                  <a:lnTo>
                    <a:pt x="408629" y="469899"/>
                  </a:lnTo>
                  <a:lnTo>
                    <a:pt x="421535" y="469899"/>
                  </a:lnTo>
                  <a:lnTo>
                    <a:pt x="425831" y="468629"/>
                  </a:lnTo>
                  <a:lnTo>
                    <a:pt x="443034" y="468629"/>
                  </a:lnTo>
                  <a:lnTo>
                    <a:pt x="447347" y="464819"/>
                  </a:lnTo>
                  <a:lnTo>
                    <a:pt x="460253" y="464819"/>
                  </a:lnTo>
                  <a:lnTo>
                    <a:pt x="455939" y="458469"/>
                  </a:lnTo>
                  <a:lnTo>
                    <a:pt x="449495" y="454659"/>
                  </a:lnTo>
                  <a:lnTo>
                    <a:pt x="440885" y="448309"/>
                  </a:lnTo>
                  <a:lnTo>
                    <a:pt x="432293" y="447039"/>
                  </a:lnTo>
                  <a:lnTo>
                    <a:pt x="427980" y="441959"/>
                  </a:lnTo>
                  <a:lnTo>
                    <a:pt x="419387" y="436879"/>
                  </a:lnTo>
                  <a:lnTo>
                    <a:pt x="410777" y="433069"/>
                  </a:lnTo>
                  <a:lnTo>
                    <a:pt x="406481" y="426719"/>
                  </a:lnTo>
                  <a:lnTo>
                    <a:pt x="400020" y="422909"/>
                  </a:lnTo>
                  <a:lnTo>
                    <a:pt x="389279" y="412749"/>
                  </a:lnTo>
                  <a:lnTo>
                    <a:pt x="380669" y="408939"/>
                  </a:lnTo>
                  <a:lnTo>
                    <a:pt x="376373" y="402589"/>
                  </a:lnTo>
                  <a:lnTo>
                    <a:pt x="369912" y="398779"/>
                  </a:lnTo>
                  <a:lnTo>
                    <a:pt x="363467" y="392429"/>
                  </a:lnTo>
                  <a:lnTo>
                    <a:pt x="357006" y="388619"/>
                  </a:lnTo>
                  <a:lnTo>
                    <a:pt x="348413" y="384809"/>
                  </a:lnTo>
                  <a:lnTo>
                    <a:pt x="344100" y="378459"/>
                  </a:lnTo>
                  <a:lnTo>
                    <a:pt x="337656" y="374649"/>
                  </a:lnTo>
                  <a:lnTo>
                    <a:pt x="329046" y="368299"/>
                  </a:lnTo>
                  <a:lnTo>
                    <a:pt x="324750" y="363219"/>
                  </a:lnTo>
                  <a:lnTo>
                    <a:pt x="318305" y="356869"/>
                  </a:lnTo>
                  <a:lnTo>
                    <a:pt x="313992" y="354329"/>
                  </a:lnTo>
                  <a:lnTo>
                    <a:pt x="309159" y="350519"/>
                  </a:lnTo>
                  <a:lnTo>
                    <a:pt x="154842" y="350519"/>
                  </a:lnTo>
                  <a:lnTo>
                    <a:pt x="152694" y="349249"/>
                  </a:lnTo>
                  <a:close/>
                </a:path>
                <a:path w="890904" h="1019810">
                  <a:moveTo>
                    <a:pt x="0" y="0"/>
                  </a:moveTo>
                  <a:lnTo>
                    <a:pt x="0" y="2539"/>
                  </a:lnTo>
                  <a:lnTo>
                    <a:pt x="4301" y="6349"/>
                  </a:lnTo>
                  <a:lnTo>
                    <a:pt x="4301" y="10159"/>
                  </a:lnTo>
                  <a:lnTo>
                    <a:pt x="6452" y="12699"/>
                  </a:lnTo>
                  <a:lnTo>
                    <a:pt x="6452" y="13969"/>
                  </a:lnTo>
                  <a:lnTo>
                    <a:pt x="8602" y="20319"/>
                  </a:lnTo>
                  <a:lnTo>
                    <a:pt x="8602" y="24129"/>
                  </a:lnTo>
                  <a:lnTo>
                    <a:pt x="12904" y="26669"/>
                  </a:lnTo>
                  <a:lnTo>
                    <a:pt x="15055" y="33019"/>
                  </a:lnTo>
                  <a:lnTo>
                    <a:pt x="15055" y="34289"/>
                  </a:lnTo>
                  <a:lnTo>
                    <a:pt x="17205" y="40639"/>
                  </a:lnTo>
                  <a:lnTo>
                    <a:pt x="17205" y="44449"/>
                  </a:lnTo>
                  <a:lnTo>
                    <a:pt x="21506" y="48259"/>
                  </a:lnTo>
                  <a:lnTo>
                    <a:pt x="21506" y="58419"/>
                  </a:lnTo>
                  <a:lnTo>
                    <a:pt x="23658" y="59689"/>
                  </a:lnTo>
                  <a:lnTo>
                    <a:pt x="25808" y="66039"/>
                  </a:lnTo>
                  <a:lnTo>
                    <a:pt x="27959" y="68579"/>
                  </a:lnTo>
                  <a:lnTo>
                    <a:pt x="27959" y="72389"/>
                  </a:lnTo>
                  <a:lnTo>
                    <a:pt x="32261" y="78739"/>
                  </a:lnTo>
                  <a:lnTo>
                    <a:pt x="34411" y="80009"/>
                  </a:lnTo>
                  <a:lnTo>
                    <a:pt x="34411" y="82549"/>
                  </a:lnTo>
                  <a:lnTo>
                    <a:pt x="38712" y="92709"/>
                  </a:lnTo>
                  <a:lnTo>
                    <a:pt x="38712" y="93979"/>
                  </a:lnTo>
                  <a:lnTo>
                    <a:pt x="43013" y="100329"/>
                  </a:lnTo>
                  <a:lnTo>
                    <a:pt x="45163" y="100329"/>
                  </a:lnTo>
                  <a:lnTo>
                    <a:pt x="47315" y="106679"/>
                  </a:lnTo>
                  <a:lnTo>
                    <a:pt x="47315" y="110489"/>
                  </a:lnTo>
                  <a:lnTo>
                    <a:pt x="49465" y="111759"/>
                  </a:lnTo>
                  <a:lnTo>
                    <a:pt x="53766" y="118109"/>
                  </a:lnTo>
                  <a:lnTo>
                    <a:pt x="53766" y="120649"/>
                  </a:lnTo>
                  <a:lnTo>
                    <a:pt x="60219" y="132079"/>
                  </a:lnTo>
                  <a:lnTo>
                    <a:pt x="64519" y="133349"/>
                  </a:lnTo>
                  <a:lnTo>
                    <a:pt x="66667" y="139699"/>
                  </a:lnTo>
                  <a:lnTo>
                    <a:pt x="68815" y="143509"/>
                  </a:lnTo>
                  <a:lnTo>
                    <a:pt x="68815" y="146049"/>
                  </a:lnTo>
                  <a:lnTo>
                    <a:pt x="70980" y="152399"/>
                  </a:lnTo>
                  <a:lnTo>
                    <a:pt x="75276" y="152399"/>
                  </a:lnTo>
                  <a:lnTo>
                    <a:pt x="77424" y="157479"/>
                  </a:lnTo>
                  <a:lnTo>
                    <a:pt x="79573" y="160019"/>
                  </a:lnTo>
                  <a:lnTo>
                    <a:pt x="79573" y="163829"/>
                  </a:lnTo>
                  <a:lnTo>
                    <a:pt x="86034" y="170179"/>
                  </a:lnTo>
                  <a:lnTo>
                    <a:pt x="88182" y="175259"/>
                  </a:lnTo>
                  <a:lnTo>
                    <a:pt x="96775" y="185419"/>
                  </a:lnTo>
                  <a:lnTo>
                    <a:pt x="98923" y="189229"/>
                  </a:lnTo>
                  <a:lnTo>
                    <a:pt x="98923" y="193039"/>
                  </a:lnTo>
                  <a:lnTo>
                    <a:pt x="103236" y="198119"/>
                  </a:lnTo>
                  <a:lnTo>
                    <a:pt x="103236" y="199389"/>
                  </a:lnTo>
                  <a:lnTo>
                    <a:pt x="107532" y="205739"/>
                  </a:lnTo>
                  <a:lnTo>
                    <a:pt x="116142" y="213359"/>
                  </a:lnTo>
                  <a:lnTo>
                    <a:pt x="118290" y="217169"/>
                  </a:lnTo>
                  <a:lnTo>
                    <a:pt x="120438" y="219709"/>
                  </a:lnTo>
                  <a:lnTo>
                    <a:pt x="120438" y="226059"/>
                  </a:lnTo>
                  <a:lnTo>
                    <a:pt x="129048" y="233679"/>
                  </a:lnTo>
                  <a:lnTo>
                    <a:pt x="131196" y="237489"/>
                  </a:lnTo>
                  <a:lnTo>
                    <a:pt x="139788" y="247649"/>
                  </a:lnTo>
                  <a:lnTo>
                    <a:pt x="141937" y="253999"/>
                  </a:lnTo>
                  <a:lnTo>
                    <a:pt x="144102" y="257809"/>
                  </a:lnTo>
                  <a:lnTo>
                    <a:pt x="150546" y="259079"/>
                  </a:lnTo>
                  <a:lnTo>
                    <a:pt x="150546" y="265429"/>
                  </a:lnTo>
                  <a:lnTo>
                    <a:pt x="154842" y="266699"/>
                  </a:lnTo>
                  <a:lnTo>
                    <a:pt x="159156" y="273049"/>
                  </a:lnTo>
                  <a:lnTo>
                    <a:pt x="165600" y="285749"/>
                  </a:lnTo>
                  <a:lnTo>
                    <a:pt x="169896" y="290829"/>
                  </a:lnTo>
                  <a:lnTo>
                    <a:pt x="178506" y="299719"/>
                  </a:lnTo>
                  <a:lnTo>
                    <a:pt x="180654" y="303529"/>
                  </a:lnTo>
                  <a:lnTo>
                    <a:pt x="184950" y="304799"/>
                  </a:lnTo>
                  <a:lnTo>
                    <a:pt x="191412" y="311149"/>
                  </a:lnTo>
                  <a:lnTo>
                    <a:pt x="193560" y="317499"/>
                  </a:lnTo>
                  <a:lnTo>
                    <a:pt x="197856" y="321309"/>
                  </a:lnTo>
                  <a:lnTo>
                    <a:pt x="202170" y="328929"/>
                  </a:lnTo>
                  <a:lnTo>
                    <a:pt x="204318" y="335279"/>
                  </a:lnTo>
                  <a:lnTo>
                    <a:pt x="210762" y="336549"/>
                  </a:lnTo>
                  <a:lnTo>
                    <a:pt x="212910" y="340359"/>
                  </a:lnTo>
                  <a:lnTo>
                    <a:pt x="219372" y="345439"/>
                  </a:lnTo>
                  <a:lnTo>
                    <a:pt x="219372" y="349249"/>
                  </a:lnTo>
                  <a:lnTo>
                    <a:pt x="191412" y="349249"/>
                  </a:lnTo>
                  <a:lnTo>
                    <a:pt x="189264" y="350519"/>
                  </a:lnTo>
                  <a:lnTo>
                    <a:pt x="309159" y="350519"/>
                  </a:lnTo>
                  <a:lnTo>
                    <a:pt x="307548" y="349249"/>
                  </a:lnTo>
                  <a:lnTo>
                    <a:pt x="303251" y="342899"/>
                  </a:lnTo>
                  <a:lnTo>
                    <a:pt x="296790" y="340359"/>
                  </a:lnTo>
                  <a:lnTo>
                    <a:pt x="292494" y="335279"/>
                  </a:lnTo>
                  <a:lnTo>
                    <a:pt x="286032" y="328929"/>
                  </a:lnTo>
                  <a:lnTo>
                    <a:pt x="277440" y="322579"/>
                  </a:lnTo>
                  <a:lnTo>
                    <a:pt x="266682" y="314959"/>
                  </a:lnTo>
                  <a:lnTo>
                    <a:pt x="262386" y="308609"/>
                  </a:lnTo>
                  <a:lnTo>
                    <a:pt x="255924" y="304799"/>
                  </a:lnTo>
                  <a:lnTo>
                    <a:pt x="251628" y="299719"/>
                  </a:lnTo>
                  <a:lnTo>
                    <a:pt x="245184" y="294639"/>
                  </a:lnTo>
                  <a:lnTo>
                    <a:pt x="240870" y="293369"/>
                  </a:lnTo>
                  <a:lnTo>
                    <a:pt x="208614" y="261619"/>
                  </a:lnTo>
                  <a:lnTo>
                    <a:pt x="202170" y="257809"/>
                  </a:lnTo>
                  <a:lnTo>
                    <a:pt x="193560" y="247649"/>
                  </a:lnTo>
                  <a:lnTo>
                    <a:pt x="189264" y="240029"/>
                  </a:lnTo>
                  <a:lnTo>
                    <a:pt x="180654" y="233679"/>
                  </a:lnTo>
                  <a:lnTo>
                    <a:pt x="174210" y="227329"/>
                  </a:lnTo>
                  <a:lnTo>
                    <a:pt x="172062" y="223519"/>
                  </a:lnTo>
                  <a:lnTo>
                    <a:pt x="163452" y="212089"/>
                  </a:lnTo>
                  <a:lnTo>
                    <a:pt x="159156" y="209549"/>
                  </a:lnTo>
                  <a:lnTo>
                    <a:pt x="152694" y="203199"/>
                  </a:lnTo>
                  <a:lnTo>
                    <a:pt x="150546" y="198119"/>
                  </a:lnTo>
                  <a:lnTo>
                    <a:pt x="141937" y="191769"/>
                  </a:lnTo>
                  <a:lnTo>
                    <a:pt x="137640" y="180339"/>
                  </a:lnTo>
                  <a:lnTo>
                    <a:pt x="129048" y="175259"/>
                  </a:lnTo>
                  <a:lnTo>
                    <a:pt x="126883" y="171449"/>
                  </a:lnTo>
                  <a:lnTo>
                    <a:pt x="120438" y="166369"/>
                  </a:lnTo>
                  <a:lnTo>
                    <a:pt x="118290" y="160019"/>
                  </a:lnTo>
                  <a:lnTo>
                    <a:pt x="111829" y="156209"/>
                  </a:lnTo>
                  <a:lnTo>
                    <a:pt x="107532" y="152399"/>
                  </a:lnTo>
                  <a:lnTo>
                    <a:pt x="103236" y="146049"/>
                  </a:lnTo>
                  <a:lnTo>
                    <a:pt x="98923" y="143509"/>
                  </a:lnTo>
                  <a:lnTo>
                    <a:pt x="96775" y="138429"/>
                  </a:lnTo>
                  <a:lnTo>
                    <a:pt x="90330" y="132079"/>
                  </a:lnTo>
                  <a:lnTo>
                    <a:pt x="81721" y="120649"/>
                  </a:lnTo>
                  <a:lnTo>
                    <a:pt x="79573" y="114299"/>
                  </a:lnTo>
                  <a:lnTo>
                    <a:pt x="75276" y="110489"/>
                  </a:lnTo>
                  <a:lnTo>
                    <a:pt x="70980" y="104139"/>
                  </a:lnTo>
                  <a:lnTo>
                    <a:pt x="66667" y="100329"/>
                  </a:lnTo>
                  <a:lnTo>
                    <a:pt x="64519" y="93979"/>
                  </a:lnTo>
                  <a:lnTo>
                    <a:pt x="49465" y="80009"/>
                  </a:lnTo>
                  <a:lnTo>
                    <a:pt x="45163" y="68579"/>
                  </a:lnTo>
                  <a:lnTo>
                    <a:pt x="38712" y="62229"/>
                  </a:lnTo>
                  <a:lnTo>
                    <a:pt x="36560" y="58419"/>
                  </a:lnTo>
                  <a:lnTo>
                    <a:pt x="34411" y="52069"/>
                  </a:lnTo>
                  <a:lnTo>
                    <a:pt x="27959" y="46989"/>
                  </a:lnTo>
                  <a:lnTo>
                    <a:pt x="25808" y="40639"/>
                  </a:lnTo>
                  <a:lnTo>
                    <a:pt x="21506" y="34289"/>
                  </a:lnTo>
                  <a:lnTo>
                    <a:pt x="19357" y="27939"/>
                  </a:lnTo>
                  <a:lnTo>
                    <a:pt x="15055" y="20319"/>
                  </a:lnTo>
                  <a:lnTo>
                    <a:pt x="12904" y="13969"/>
                  </a:lnTo>
                  <a:lnTo>
                    <a:pt x="6452" y="10159"/>
                  </a:lnTo>
                  <a:lnTo>
                    <a:pt x="4301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63332" y="2096996"/>
              <a:ext cx="312420" cy="320675"/>
            </a:xfrm>
            <a:custGeom>
              <a:avLst/>
              <a:gdLst/>
              <a:ahLst/>
              <a:cxnLst/>
              <a:rect l="l" t="t" r="r" b="b"/>
              <a:pathLst>
                <a:path w="312420" h="320675">
                  <a:moveTo>
                    <a:pt x="311854" y="0"/>
                  </a:moveTo>
                  <a:lnTo>
                    <a:pt x="191422" y="0"/>
                  </a:lnTo>
                  <a:lnTo>
                    <a:pt x="191422" y="27867"/>
                  </a:lnTo>
                  <a:lnTo>
                    <a:pt x="215069" y="27867"/>
                  </a:lnTo>
                  <a:lnTo>
                    <a:pt x="215069" y="31848"/>
                  </a:lnTo>
                  <a:lnTo>
                    <a:pt x="217217" y="31848"/>
                  </a:lnTo>
                  <a:lnTo>
                    <a:pt x="217217" y="224939"/>
                  </a:lnTo>
                  <a:lnTo>
                    <a:pt x="215069" y="224939"/>
                  </a:lnTo>
                  <a:lnTo>
                    <a:pt x="215069" y="230903"/>
                  </a:lnTo>
                  <a:lnTo>
                    <a:pt x="210773" y="230903"/>
                  </a:lnTo>
                  <a:lnTo>
                    <a:pt x="210773" y="232901"/>
                  </a:lnTo>
                  <a:lnTo>
                    <a:pt x="208624" y="232901"/>
                  </a:lnTo>
                  <a:lnTo>
                    <a:pt x="208624" y="236883"/>
                  </a:lnTo>
                  <a:lnTo>
                    <a:pt x="202163" y="238865"/>
                  </a:lnTo>
                  <a:lnTo>
                    <a:pt x="202163" y="240864"/>
                  </a:lnTo>
                  <a:lnTo>
                    <a:pt x="200015" y="240864"/>
                  </a:lnTo>
                  <a:lnTo>
                    <a:pt x="197867" y="244845"/>
                  </a:lnTo>
                  <a:lnTo>
                    <a:pt x="191422" y="244845"/>
                  </a:lnTo>
                  <a:lnTo>
                    <a:pt x="189257" y="246827"/>
                  </a:lnTo>
                  <a:lnTo>
                    <a:pt x="176368" y="246827"/>
                  </a:lnTo>
                  <a:lnTo>
                    <a:pt x="176368" y="250808"/>
                  </a:lnTo>
                  <a:lnTo>
                    <a:pt x="159149" y="250808"/>
                  </a:lnTo>
                  <a:lnTo>
                    <a:pt x="159149" y="246827"/>
                  </a:lnTo>
                  <a:lnTo>
                    <a:pt x="146243" y="246827"/>
                  </a:lnTo>
                  <a:lnTo>
                    <a:pt x="146243" y="244845"/>
                  </a:lnTo>
                  <a:lnTo>
                    <a:pt x="137651" y="244845"/>
                  </a:lnTo>
                  <a:lnTo>
                    <a:pt x="137651" y="240864"/>
                  </a:lnTo>
                  <a:lnTo>
                    <a:pt x="135503" y="240864"/>
                  </a:lnTo>
                  <a:lnTo>
                    <a:pt x="135503" y="238865"/>
                  </a:lnTo>
                  <a:lnTo>
                    <a:pt x="133354" y="238865"/>
                  </a:lnTo>
                  <a:lnTo>
                    <a:pt x="129041" y="236883"/>
                  </a:lnTo>
                  <a:lnTo>
                    <a:pt x="126893" y="236883"/>
                  </a:lnTo>
                  <a:lnTo>
                    <a:pt x="126893" y="232901"/>
                  </a:lnTo>
                  <a:lnTo>
                    <a:pt x="124745" y="232901"/>
                  </a:lnTo>
                  <a:lnTo>
                    <a:pt x="124745" y="226922"/>
                  </a:lnTo>
                  <a:lnTo>
                    <a:pt x="122597" y="226922"/>
                  </a:lnTo>
                  <a:lnTo>
                    <a:pt x="122597" y="224939"/>
                  </a:lnTo>
                  <a:lnTo>
                    <a:pt x="118300" y="224939"/>
                  </a:lnTo>
                  <a:lnTo>
                    <a:pt x="118300" y="212996"/>
                  </a:lnTo>
                  <a:lnTo>
                    <a:pt x="118300" y="218960"/>
                  </a:lnTo>
                  <a:lnTo>
                    <a:pt x="118300" y="33847"/>
                  </a:lnTo>
                  <a:lnTo>
                    <a:pt x="122597" y="33847"/>
                  </a:lnTo>
                  <a:lnTo>
                    <a:pt x="122597" y="31848"/>
                  </a:lnTo>
                  <a:lnTo>
                    <a:pt x="124745" y="31848"/>
                  </a:lnTo>
                  <a:lnTo>
                    <a:pt x="124745" y="27867"/>
                  </a:lnTo>
                  <a:lnTo>
                    <a:pt x="139799" y="27867"/>
                  </a:lnTo>
                  <a:lnTo>
                    <a:pt x="139799" y="0"/>
                  </a:lnTo>
                  <a:lnTo>
                    <a:pt x="0" y="0"/>
                  </a:lnTo>
                  <a:lnTo>
                    <a:pt x="0" y="27867"/>
                  </a:lnTo>
                  <a:lnTo>
                    <a:pt x="15053" y="27867"/>
                  </a:lnTo>
                  <a:lnTo>
                    <a:pt x="15053" y="31848"/>
                  </a:lnTo>
                  <a:lnTo>
                    <a:pt x="19367" y="31848"/>
                  </a:lnTo>
                  <a:lnTo>
                    <a:pt x="19367" y="236883"/>
                  </a:lnTo>
                  <a:lnTo>
                    <a:pt x="23663" y="236883"/>
                  </a:lnTo>
                  <a:lnTo>
                    <a:pt x="23663" y="246827"/>
                  </a:lnTo>
                  <a:lnTo>
                    <a:pt x="25811" y="246827"/>
                  </a:lnTo>
                  <a:lnTo>
                    <a:pt x="25811" y="250808"/>
                  </a:lnTo>
                  <a:lnTo>
                    <a:pt x="27959" y="252791"/>
                  </a:lnTo>
                  <a:lnTo>
                    <a:pt x="27959" y="258771"/>
                  </a:lnTo>
                  <a:lnTo>
                    <a:pt x="30107" y="258771"/>
                  </a:lnTo>
                  <a:lnTo>
                    <a:pt x="30107" y="264734"/>
                  </a:lnTo>
                  <a:lnTo>
                    <a:pt x="34421" y="264734"/>
                  </a:lnTo>
                  <a:lnTo>
                    <a:pt x="36569" y="266733"/>
                  </a:lnTo>
                  <a:lnTo>
                    <a:pt x="36569" y="270714"/>
                  </a:lnTo>
                  <a:lnTo>
                    <a:pt x="38717" y="272697"/>
                  </a:lnTo>
                  <a:lnTo>
                    <a:pt x="45161" y="274695"/>
                  </a:lnTo>
                  <a:lnTo>
                    <a:pt x="45161" y="278676"/>
                  </a:lnTo>
                  <a:lnTo>
                    <a:pt x="47327" y="278676"/>
                  </a:lnTo>
                  <a:lnTo>
                    <a:pt x="47327" y="280659"/>
                  </a:lnTo>
                  <a:lnTo>
                    <a:pt x="49475" y="280659"/>
                  </a:lnTo>
                  <a:lnTo>
                    <a:pt x="49475" y="284640"/>
                  </a:lnTo>
                  <a:lnTo>
                    <a:pt x="51623" y="284640"/>
                  </a:lnTo>
                  <a:lnTo>
                    <a:pt x="51623" y="286638"/>
                  </a:lnTo>
                  <a:lnTo>
                    <a:pt x="55919" y="286638"/>
                  </a:lnTo>
                  <a:lnTo>
                    <a:pt x="58067" y="288621"/>
                  </a:lnTo>
                  <a:lnTo>
                    <a:pt x="60233" y="288621"/>
                  </a:lnTo>
                  <a:lnTo>
                    <a:pt x="60233" y="292602"/>
                  </a:lnTo>
                  <a:lnTo>
                    <a:pt x="64529" y="292602"/>
                  </a:lnTo>
                  <a:lnTo>
                    <a:pt x="66677" y="294600"/>
                  </a:lnTo>
                  <a:lnTo>
                    <a:pt x="68825" y="294600"/>
                  </a:lnTo>
                  <a:lnTo>
                    <a:pt x="70973" y="298582"/>
                  </a:lnTo>
                  <a:lnTo>
                    <a:pt x="75287" y="300564"/>
                  </a:lnTo>
                  <a:lnTo>
                    <a:pt x="77435" y="300564"/>
                  </a:lnTo>
                  <a:lnTo>
                    <a:pt x="79583" y="304545"/>
                  </a:lnTo>
                  <a:lnTo>
                    <a:pt x="86027" y="304545"/>
                  </a:lnTo>
                  <a:lnTo>
                    <a:pt x="88175" y="306544"/>
                  </a:lnTo>
                  <a:lnTo>
                    <a:pt x="92489" y="306544"/>
                  </a:lnTo>
                  <a:lnTo>
                    <a:pt x="96785" y="308526"/>
                  </a:lnTo>
                  <a:lnTo>
                    <a:pt x="98933" y="308526"/>
                  </a:lnTo>
                  <a:lnTo>
                    <a:pt x="101081" y="312507"/>
                  </a:lnTo>
                  <a:lnTo>
                    <a:pt x="111839" y="312507"/>
                  </a:lnTo>
                  <a:lnTo>
                    <a:pt x="111839" y="314506"/>
                  </a:lnTo>
                  <a:lnTo>
                    <a:pt x="118300" y="314506"/>
                  </a:lnTo>
                  <a:lnTo>
                    <a:pt x="122597" y="318487"/>
                  </a:lnTo>
                  <a:lnTo>
                    <a:pt x="129041" y="318487"/>
                  </a:lnTo>
                  <a:lnTo>
                    <a:pt x="133354" y="320470"/>
                  </a:lnTo>
                  <a:lnTo>
                    <a:pt x="174203" y="320470"/>
                  </a:lnTo>
                  <a:lnTo>
                    <a:pt x="176368" y="318487"/>
                  </a:lnTo>
                  <a:lnTo>
                    <a:pt x="184961" y="318487"/>
                  </a:lnTo>
                  <a:lnTo>
                    <a:pt x="187109" y="314506"/>
                  </a:lnTo>
                  <a:lnTo>
                    <a:pt x="197867" y="314506"/>
                  </a:lnTo>
                  <a:lnTo>
                    <a:pt x="200015" y="312507"/>
                  </a:lnTo>
                  <a:lnTo>
                    <a:pt x="208624" y="312507"/>
                  </a:lnTo>
                  <a:lnTo>
                    <a:pt x="210773" y="308526"/>
                  </a:lnTo>
                  <a:lnTo>
                    <a:pt x="217217" y="308526"/>
                  </a:lnTo>
                  <a:lnTo>
                    <a:pt x="217217" y="306544"/>
                  </a:lnTo>
                  <a:lnTo>
                    <a:pt x="221530" y="306544"/>
                  </a:lnTo>
                  <a:lnTo>
                    <a:pt x="225826" y="304545"/>
                  </a:lnTo>
                  <a:lnTo>
                    <a:pt x="230123" y="304545"/>
                  </a:lnTo>
                  <a:lnTo>
                    <a:pt x="232271" y="300564"/>
                  </a:lnTo>
                  <a:lnTo>
                    <a:pt x="236584" y="300564"/>
                  </a:lnTo>
                  <a:lnTo>
                    <a:pt x="236584" y="298582"/>
                  </a:lnTo>
                  <a:lnTo>
                    <a:pt x="238732" y="298582"/>
                  </a:lnTo>
                  <a:lnTo>
                    <a:pt x="240880" y="294600"/>
                  </a:lnTo>
                  <a:lnTo>
                    <a:pt x="243029" y="294600"/>
                  </a:lnTo>
                  <a:lnTo>
                    <a:pt x="243029" y="292602"/>
                  </a:lnTo>
                  <a:lnTo>
                    <a:pt x="249490" y="292602"/>
                  </a:lnTo>
                  <a:lnTo>
                    <a:pt x="249490" y="288621"/>
                  </a:lnTo>
                  <a:lnTo>
                    <a:pt x="251638" y="288621"/>
                  </a:lnTo>
                  <a:lnTo>
                    <a:pt x="253786" y="286638"/>
                  </a:lnTo>
                  <a:lnTo>
                    <a:pt x="258083" y="286638"/>
                  </a:lnTo>
                  <a:lnTo>
                    <a:pt x="258083" y="280659"/>
                  </a:lnTo>
                  <a:lnTo>
                    <a:pt x="260231" y="280659"/>
                  </a:lnTo>
                  <a:lnTo>
                    <a:pt x="260231" y="278676"/>
                  </a:lnTo>
                  <a:lnTo>
                    <a:pt x="264544" y="278676"/>
                  </a:lnTo>
                  <a:lnTo>
                    <a:pt x="264544" y="274695"/>
                  </a:lnTo>
                  <a:lnTo>
                    <a:pt x="266692" y="272697"/>
                  </a:lnTo>
                  <a:lnTo>
                    <a:pt x="268840" y="272697"/>
                  </a:lnTo>
                  <a:lnTo>
                    <a:pt x="270988" y="270714"/>
                  </a:lnTo>
                  <a:lnTo>
                    <a:pt x="270988" y="266733"/>
                  </a:lnTo>
                  <a:lnTo>
                    <a:pt x="275285" y="266733"/>
                  </a:lnTo>
                  <a:lnTo>
                    <a:pt x="275285" y="264734"/>
                  </a:lnTo>
                  <a:lnTo>
                    <a:pt x="277450" y="260753"/>
                  </a:lnTo>
                  <a:lnTo>
                    <a:pt x="277450" y="258771"/>
                  </a:lnTo>
                  <a:lnTo>
                    <a:pt x="279598" y="258771"/>
                  </a:lnTo>
                  <a:lnTo>
                    <a:pt x="279598" y="254790"/>
                  </a:lnTo>
                  <a:lnTo>
                    <a:pt x="281746" y="254790"/>
                  </a:lnTo>
                  <a:lnTo>
                    <a:pt x="281746" y="246827"/>
                  </a:lnTo>
                  <a:lnTo>
                    <a:pt x="286042" y="246827"/>
                  </a:lnTo>
                  <a:lnTo>
                    <a:pt x="286042" y="232901"/>
                  </a:lnTo>
                  <a:lnTo>
                    <a:pt x="288191" y="230903"/>
                  </a:lnTo>
                  <a:lnTo>
                    <a:pt x="288191" y="33847"/>
                  </a:lnTo>
                  <a:lnTo>
                    <a:pt x="290339" y="33847"/>
                  </a:lnTo>
                  <a:lnTo>
                    <a:pt x="290339" y="31848"/>
                  </a:lnTo>
                  <a:lnTo>
                    <a:pt x="292504" y="31848"/>
                  </a:lnTo>
                  <a:lnTo>
                    <a:pt x="292504" y="27867"/>
                  </a:lnTo>
                  <a:lnTo>
                    <a:pt x="311854" y="27867"/>
                  </a:lnTo>
                  <a:lnTo>
                    <a:pt x="311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76238" y="2108939"/>
              <a:ext cx="290830" cy="300990"/>
            </a:xfrm>
            <a:custGeom>
              <a:avLst/>
              <a:gdLst/>
              <a:ahLst/>
              <a:cxnLst/>
              <a:rect l="l" t="t" r="r" b="b"/>
              <a:pathLst>
                <a:path w="290829" h="300989">
                  <a:moveTo>
                    <a:pt x="154853" y="296583"/>
                  </a:moveTo>
                  <a:lnTo>
                    <a:pt x="124745" y="296583"/>
                  </a:lnTo>
                  <a:lnTo>
                    <a:pt x="126893" y="300564"/>
                  </a:lnTo>
                  <a:lnTo>
                    <a:pt x="152705" y="300564"/>
                  </a:lnTo>
                  <a:lnTo>
                    <a:pt x="154853" y="296583"/>
                  </a:lnTo>
                  <a:close/>
                </a:path>
                <a:path w="290829" h="300989">
                  <a:moveTo>
                    <a:pt x="172055" y="294600"/>
                  </a:moveTo>
                  <a:lnTo>
                    <a:pt x="105395" y="294600"/>
                  </a:lnTo>
                  <a:lnTo>
                    <a:pt x="109691" y="296583"/>
                  </a:lnTo>
                  <a:lnTo>
                    <a:pt x="172055" y="296583"/>
                  </a:lnTo>
                  <a:lnTo>
                    <a:pt x="172055" y="294600"/>
                  </a:lnTo>
                  <a:close/>
                </a:path>
                <a:path w="290829" h="300989">
                  <a:moveTo>
                    <a:pt x="182813" y="290619"/>
                  </a:moveTo>
                  <a:lnTo>
                    <a:pt x="98933" y="290619"/>
                  </a:lnTo>
                  <a:lnTo>
                    <a:pt x="101081" y="294600"/>
                  </a:lnTo>
                  <a:lnTo>
                    <a:pt x="182813" y="294600"/>
                  </a:lnTo>
                  <a:lnTo>
                    <a:pt x="182813" y="290619"/>
                  </a:lnTo>
                  <a:close/>
                </a:path>
                <a:path w="290829" h="300989">
                  <a:moveTo>
                    <a:pt x="193570" y="288621"/>
                  </a:moveTo>
                  <a:lnTo>
                    <a:pt x="92489" y="288621"/>
                  </a:lnTo>
                  <a:lnTo>
                    <a:pt x="92489" y="290619"/>
                  </a:lnTo>
                  <a:lnTo>
                    <a:pt x="193570" y="290619"/>
                  </a:lnTo>
                  <a:lnTo>
                    <a:pt x="193570" y="288621"/>
                  </a:lnTo>
                  <a:close/>
                </a:path>
                <a:path w="290829" h="300989">
                  <a:moveTo>
                    <a:pt x="204311" y="286638"/>
                  </a:moveTo>
                  <a:lnTo>
                    <a:pt x="81731" y="286638"/>
                  </a:lnTo>
                  <a:lnTo>
                    <a:pt x="83879" y="288621"/>
                  </a:lnTo>
                  <a:lnTo>
                    <a:pt x="200015" y="288621"/>
                  </a:lnTo>
                  <a:lnTo>
                    <a:pt x="204311" y="286638"/>
                  </a:lnTo>
                  <a:close/>
                </a:path>
                <a:path w="290829" h="300989">
                  <a:moveTo>
                    <a:pt x="206476" y="282657"/>
                  </a:moveTo>
                  <a:lnTo>
                    <a:pt x="75269" y="282657"/>
                  </a:lnTo>
                  <a:lnTo>
                    <a:pt x="77435" y="286638"/>
                  </a:lnTo>
                  <a:lnTo>
                    <a:pt x="206476" y="286638"/>
                  </a:lnTo>
                  <a:lnTo>
                    <a:pt x="206476" y="282657"/>
                  </a:lnTo>
                  <a:close/>
                </a:path>
                <a:path w="290829" h="300989">
                  <a:moveTo>
                    <a:pt x="215069" y="280659"/>
                  </a:moveTo>
                  <a:lnTo>
                    <a:pt x="66677" y="280659"/>
                  </a:lnTo>
                  <a:lnTo>
                    <a:pt x="70973" y="282657"/>
                  </a:lnTo>
                  <a:lnTo>
                    <a:pt x="215069" y="282657"/>
                  </a:lnTo>
                  <a:lnTo>
                    <a:pt x="215069" y="280659"/>
                  </a:lnTo>
                  <a:close/>
                </a:path>
                <a:path w="290829" h="300989">
                  <a:moveTo>
                    <a:pt x="225827" y="274695"/>
                  </a:moveTo>
                  <a:lnTo>
                    <a:pt x="60215" y="274695"/>
                  </a:lnTo>
                  <a:lnTo>
                    <a:pt x="62381" y="276678"/>
                  </a:lnTo>
                  <a:lnTo>
                    <a:pt x="64529" y="280659"/>
                  </a:lnTo>
                  <a:lnTo>
                    <a:pt x="219365" y="280659"/>
                  </a:lnTo>
                  <a:lnTo>
                    <a:pt x="221530" y="276678"/>
                  </a:lnTo>
                  <a:lnTo>
                    <a:pt x="225827" y="274695"/>
                  </a:lnTo>
                  <a:close/>
                </a:path>
                <a:path w="290829" h="300989">
                  <a:moveTo>
                    <a:pt x="227975" y="272697"/>
                  </a:moveTo>
                  <a:lnTo>
                    <a:pt x="53771" y="272697"/>
                  </a:lnTo>
                  <a:lnTo>
                    <a:pt x="55919" y="274695"/>
                  </a:lnTo>
                  <a:lnTo>
                    <a:pt x="227975" y="274695"/>
                  </a:lnTo>
                  <a:lnTo>
                    <a:pt x="227975" y="272697"/>
                  </a:lnTo>
                  <a:close/>
                </a:path>
                <a:path w="290829" h="300989">
                  <a:moveTo>
                    <a:pt x="232271" y="268715"/>
                  </a:moveTo>
                  <a:lnTo>
                    <a:pt x="51623" y="268715"/>
                  </a:lnTo>
                  <a:lnTo>
                    <a:pt x="51623" y="272697"/>
                  </a:lnTo>
                  <a:lnTo>
                    <a:pt x="230123" y="272697"/>
                  </a:lnTo>
                  <a:lnTo>
                    <a:pt x="232271" y="268715"/>
                  </a:lnTo>
                  <a:close/>
                </a:path>
                <a:path w="290829" h="300989">
                  <a:moveTo>
                    <a:pt x="236584" y="266733"/>
                  </a:moveTo>
                  <a:lnTo>
                    <a:pt x="45161" y="266733"/>
                  </a:lnTo>
                  <a:lnTo>
                    <a:pt x="49475" y="268715"/>
                  </a:lnTo>
                  <a:lnTo>
                    <a:pt x="236584" y="268715"/>
                  </a:lnTo>
                  <a:lnTo>
                    <a:pt x="236584" y="266733"/>
                  </a:lnTo>
                  <a:close/>
                </a:path>
                <a:path w="290829" h="300989">
                  <a:moveTo>
                    <a:pt x="146243" y="246827"/>
                  </a:moveTo>
                  <a:lnTo>
                    <a:pt x="30107" y="246827"/>
                  </a:lnTo>
                  <a:lnTo>
                    <a:pt x="30107" y="252791"/>
                  </a:lnTo>
                  <a:lnTo>
                    <a:pt x="32256" y="252791"/>
                  </a:lnTo>
                  <a:lnTo>
                    <a:pt x="34421" y="254790"/>
                  </a:lnTo>
                  <a:lnTo>
                    <a:pt x="38717" y="260753"/>
                  </a:lnTo>
                  <a:lnTo>
                    <a:pt x="40865" y="260753"/>
                  </a:lnTo>
                  <a:lnTo>
                    <a:pt x="43013" y="262752"/>
                  </a:lnTo>
                  <a:lnTo>
                    <a:pt x="43013" y="266733"/>
                  </a:lnTo>
                  <a:lnTo>
                    <a:pt x="238732" y="266733"/>
                  </a:lnTo>
                  <a:lnTo>
                    <a:pt x="238732" y="262752"/>
                  </a:lnTo>
                  <a:lnTo>
                    <a:pt x="240880" y="262752"/>
                  </a:lnTo>
                  <a:lnTo>
                    <a:pt x="243029" y="260753"/>
                  </a:lnTo>
                  <a:lnTo>
                    <a:pt x="247325" y="254790"/>
                  </a:lnTo>
                  <a:lnTo>
                    <a:pt x="249490" y="252791"/>
                  </a:lnTo>
                  <a:lnTo>
                    <a:pt x="249490" y="248810"/>
                  </a:lnTo>
                  <a:lnTo>
                    <a:pt x="146243" y="248810"/>
                  </a:lnTo>
                  <a:lnTo>
                    <a:pt x="146243" y="246827"/>
                  </a:lnTo>
                  <a:close/>
                </a:path>
                <a:path w="290829" h="300989">
                  <a:moveTo>
                    <a:pt x="255934" y="240848"/>
                  </a:moveTo>
                  <a:lnTo>
                    <a:pt x="187109" y="240848"/>
                  </a:lnTo>
                  <a:lnTo>
                    <a:pt x="184961" y="242846"/>
                  </a:lnTo>
                  <a:lnTo>
                    <a:pt x="176351" y="242846"/>
                  </a:lnTo>
                  <a:lnTo>
                    <a:pt x="176351" y="246827"/>
                  </a:lnTo>
                  <a:lnTo>
                    <a:pt x="163462" y="246827"/>
                  </a:lnTo>
                  <a:lnTo>
                    <a:pt x="163462" y="248810"/>
                  </a:lnTo>
                  <a:lnTo>
                    <a:pt x="251638" y="248810"/>
                  </a:lnTo>
                  <a:lnTo>
                    <a:pt x="251638" y="246827"/>
                  </a:lnTo>
                  <a:lnTo>
                    <a:pt x="255934" y="242846"/>
                  </a:lnTo>
                  <a:lnTo>
                    <a:pt x="255934" y="240848"/>
                  </a:lnTo>
                  <a:close/>
                </a:path>
                <a:path w="290829" h="300989">
                  <a:moveTo>
                    <a:pt x="122597" y="240848"/>
                  </a:moveTo>
                  <a:lnTo>
                    <a:pt x="27959" y="240848"/>
                  </a:lnTo>
                  <a:lnTo>
                    <a:pt x="27959" y="246827"/>
                  </a:lnTo>
                  <a:lnTo>
                    <a:pt x="135503" y="246827"/>
                  </a:lnTo>
                  <a:lnTo>
                    <a:pt x="133337" y="242846"/>
                  </a:lnTo>
                  <a:lnTo>
                    <a:pt x="124745" y="242846"/>
                  </a:lnTo>
                  <a:lnTo>
                    <a:pt x="122597" y="240848"/>
                  </a:lnTo>
                  <a:close/>
                </a:path>
                <a:path w="290829" h="300989">
                  <a:moveTo>
                    <a:pt x="101081" y="13941"/>
                  </a:moveTo>
                  <a:lnTo>
                    <a:pt x="12905" y="13941"/>
                  </a:lnTo>
                  <a:lnTo>
                    <a:pt x="12905" y="15924"/>
                  </a:lnTo>
                  <a:lnTo>
                    <a:pt x="17202" y="15924"/>
                  </a:lnTo>
                  <a:lnTo>
                    <a:pt x="17202" y="19905"/>
                  </a:lnTo>
                  <a:lnTo>
                    <a:pt x="19367" y="19905"/>
                  </a:lnTo>
                  <a:lnTo>
                    <a:pt x="19367" y="226922"/>
                  </a:lnTo>
                  <a:lnTo>
                    <a:pt x="21515" y="228920"/>
                  </a:lnTo>
                  <a:lnTo>
                    <a:pt x="21515" y="234884"/>
                  </a:lnTo>
                  <a:lnTo>
                    <a:pt x="23663" y="238865"/>
                  </a:lnTo>
                  <a:lnTo>
                    <a:pt x="23663" y="240848"/>
                  </a:lnTo>
                  <a:lnTo>
                    <a:pt x="120449" y="240848"/>
                  </a:lnTo>
                  <a:lnTo>
                    <a:pt x="116135" y="238865"/>
                  </a:lnTo>
                  <a:lnTo>
                    <a:pt x="113987" y="238865"/>
                  </a:lnTo>
                  <a:lnTo>
                    <a:pt x="113987" y="234884"/>
                  </a:lnTo>
                  <a:lnTo>
                    <a:pt x="105395" y="228920"/>
                  </a:lnTo>
                  <a:lnTo>
                    <a:pt x="103229" y="226922"/>
                  </a:lnTo>
                  <a:lnTo>
                    <a:pt x="103229" y="220958"/>
                  </a:lnTo>
                  <a:lnTo>
                    <a:pt x="101081" y="220958"/>
                  </a:lnTo>
                  <a:lnTo>
                    <a:pt x="101081" y="212996"/>
                  </a:lnTo>
                  <a:lnTo>
                    <a:pt x="98933" y="209015"/>
                  </a:lnTo>
                  <a:lnTo>
                    <a:pt x="98933" y="21903"/>
                  </a:lnTo>
                  <a:lnTo>
                    <a:pt x="101081" y="21903"/>
                  </a:lnTo>
                  <a:lnTo>
                    <a:pt x="101081" y="13941"/>
                  </a:lnTo>
                  <a:close/>
                </a:path>
                <a:path w="290829" h="300989">
                  <a:moveTo>
                    <a:pt x="262379" y="19905"/>
                  </a:moveTo>
                  <a:lnTo>
                    <a:pt x="215069" y="19905"/>
                  </a:lnTo>
                  <a:lnTo>
                    <a:pt x="215069" y="214979"/>
                  </a:lnTo>
                  <a:lnTo>
                    <a:pt x="210773" y="214979"/>
                  </a:lnTo>
                  <a:lnTo>
                    <a:pt x="210773" y="220958"/>
                  </a:lnTo>
                  <a:lnTo>
                    <a:pt x="208624" y="220958"/>
                  </a:lnTo>
                  <a:lnTo>
                    <a:pt x="208624" y="224939"/>
                  </a:lnTo>
                  <a:lnTo>
                    <a:pt x="206476" y="226922"/>
                  </a:lnTo>
                  <a:lnTo>
                    <a:pt x="206476" y="228920"/>
                  </a:lnTo>
                  <a:lnTo>
                    <a:pt x="204311" y="228920"/>
                  </a:lnTo>
                  <a:lnTo>
                    <a:pt x="197867" y="234884"/>
                  </a:lnTo>
                  <a:lnTo>
                    <a:pt x="195719" y="234884"/>
                  </a:lnTo>
                  <a:lnTo>
                    <a:pt x="195719" y="238865"/>
                  </a:lnTo>
                  <a:lnTo>
                    <a:pt x="193570" y="238865"/>
                  </a:lnTo>
                  <a:lnTo>
                    <a:pt x="193570" y="240848"/>
                  </a:lnTo>
                  <a:lnTo>
                    <a:pt x="258083" y="240848"/>
                  </a:lnTo>
                  <a:lnTo>
                    <a:pt x="258083" y="232901"/>
                  </a:lnTo>
                  <a:lnTo>
                    <a:pt x="260231" y="232901"/>
                  </a:lnTo>
                  <a:lnTo>
                    <a:pt x="260231" y="220958"/>
                  </a:lnTo>
                  <a:lnTo>
                    <a:pt x="262379" y="218960"/>
                  </a:lnTo>
                  <a:lnTo>
                    <a:pt x="262379" y="19905"/>
                  </a:lnTo>
                  <a:close/>
                </a:path>
                <a:path w="290829" h="300989">
                  <a:moveTo>
                    <a:pt x="268840" y="13941"/>
                  </a:moveTo>
                  <a:lnTo>
                    <a:pt x="210773" y="13941"/>
                  </a:lnTo>
                  <a:lnTo>
                    <a:pt x="210773" y="19905"/>
                  </a:lnTo>
                  <a:lnTo>
                    <a:pt x="266692" y="19905"/>
                  </a:lnTo>
                  <a:lnTo>
                    <a:pt x="266692" y="15924"/>
                  </a:lnTo>
                  <a:lnTo>
                    <a:pt x="268840" y="15924"/>
                  </a:lnTo>
                  <a:lnTo>
                    <a:pt x="268840" y="13941"/>
                  </a:lnTo>
                  <a:close/>
                </a:path>
                <a:path w="290829" h="300989">
                  <a:moveTo>
                    <a:pt x="105395" y="9960"/>
                  </a:moveTo>
                  <a:lnTo>
                    <a:pt x="10757" y="9960"/>
                  </a:lnTo>
                  <a:lnTo>
                    <a:pt x="10757" y="13941"/>
                  </a:lnTo>
                  <a:lnTo>
                    <a:pt x="105395" y="13941"/>
                  </a:lnTo>
                  <a:lnTo>
                    <a:pt x="105395" y="9960"/>
                  </a:lnTo>
                  <a:close/>
                </a:path>
                <a:path w="290829" h="300989">
                  <a:moveTo>
                    <a:pt x="273137" y="9960"/>
                  </a:moveTo>
                  <a:lnTo>
                    <a:pt x="206476" y="9960"/>
                  </a:lnTo>
                  <a:lnTo>
                    <a:pt x="206476" y="13941"/>
                  </a:lnTo>
                  <a:lnTo>
                    <a:pt x="273137" y="13941"/>
                  </a:lnTo>
                  <a:lnTo>
                    <a:pt x="273137" y="9960"/>
                  </a:lnTo>
                  <a:close/>
                </a:path>
                <a:path w="290829" h="300989">
                  <a:moveTo>
                    <a:pt x="116135" y="0"/>
                  </a:moveTo>
                  <a:lnTo>
                    <a:pt x="0" y="0"/>
                  </a:lnTo>
                  <a:lnTo>
                    <a:pt x="0" y="9960"/>
                  </a:lnTo>
                  <a:lnTo>
                    <a:pt x="116135" y="9960"/>
                  </a:lnTo>
                  <a:lnTo>
                    <a:pt x="116135" y="0"/>
                  </a:lnTo>
                  <a:close/>
                </a:path>
                <a:path w="290829" h="300989">
                  <a:moveTo>
                    <a:pt x="290339" y="0"/>
                  </a:moveTo>
                  <a:lnTo>
                    <a:pt x="189257" y="0"/>
                  </a:lnTo>
                  <a:lnTo>
                    <a:pt x="189257" y="9960"/>
                  </a:lnTo>
                  <a:lnTo>
                    <a:pt x="290339" y="9960"/>
                  </a:lnTo>
                  <a:lnTo>
                    <a:pt x="290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03083" y="2129383"/>
              <a:ext cx="109855" cy="238125"/>
            </a:xfrm>
            <a:custGeom>
              <a:avLst/>
              <a:gdLst/>
              <a:ahLst/>
              <a:cxnLst/>
              <a:rect l="l" t="t" r="r" b="b"/>
              <a:pathLst>
                <a:path w="109854" h="238125">
                  <a:moveTo>
                    <a:pt x="109689" y="0"/>
                  </a:moveTo>
                  <a:lnTo>
                    <a:pt x="0" y="0"/>
                  </a:lnTo>
                  <a:lnTo>
                    <a:pt x="0" y="3454"/>
                  </a:lnTo>
                  <a:lnTo>
                    <a:pt x="2159" y="3454"/>
                  </a:lnTo>
                  <a:lnTo>
                    <a:pt x="2159" y="237731"/>
                  </a:lnTo>
                  <a:lnTo>
                    <a:pt x="107543" y="237731"/>
                  </a:lnTo>
                  <a:lnTo>
                    <a:pt x="107543" y="3454"/>
                  </a:lnTo>
                  <a:lnTo>
                    <a:pt x="109689" y="3454"/>
                  </a:lnTo>
                  <a:lnTo>
                    <a:pt x="109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81585" y="2098995"/>
              <a:ext cx="154855" cy="312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68696" y="2098994"/>
              <a:ext cx="280035" cy="313055"/>
            </a:xfrm>
            <a:custGeom>
              <a:avLst/>
              <a:gdLst/>
              <a:ahLst/>
              <a:cxnLst/>
              <a:rect l="l" t="t" r="r" b="b"/>
              <a:pathLst>
                <a:path w="280034" h="313055">
                  <a:moveTo>
                    <a:pt x="279581" y="0"/>
                  </a:moveTo>
                  <a:lnTo>
                    <a:pt x="0" y="0"/>
                  </a:lnTo>
                  <a:lnTo>
                    <a:pt x="0" y="105491"/>
                  </a:lnTo>
                  <a:lnTo>
                    <a:pt x="25811" y="105491"/>
                  </a:lnTo>
                  <a:lnTo>
                    <a:pt x="25811" y="89566"/>
                  </a:lnTo>
                  <a:lnTo>
                    <a:pt x="30107" y="89566"/>
                  </a:lnTo>
                  <a:lnTo>
                    <a:pt x="30107" y="81604"/>
                  </a:lnTo>
                  <a:lnTo>
                    <a:pt x="32256" y="81604"/>
                  </a:lnTo>
                  <a:lnTo>
                    <a:pt x="32256" y="75640"/>
                  </a:lnTo>
                  <a:lnTo>
                    <a:pt x="34404" y="75640"/>
                  </a:lnTo>
                  <a:lnTo>
                    <a:pt x="34404" y="73642"/>
                  </a:lnTo>
                  <a:lnTo>
                    <a:pt x="36552" y="73642"/>
                  </a:lnTo>
                  <a:lnTo>
                    <a:pt x="36552" y="71659"/>
                  </a:lnTo>
                  <a:lnTo>
                    <a:pt x="40865" y="71659"/>
                  </a:lnTo>
                  <a:lnTo>
                    <a:pt x="43013" y="67678"/>
                  </a:lnTo>
                  <a:lnTo>
                    <a:pt x="45161" y="65680"/>
                  </a:lnTo>
                  <a:lnTo>
                    <a:pt x="51606" y="65680"/>
                  </a:lnTo>
                  <a:lnTo>
                    <a:pt x="51606" y="61699"/>
                  </a:lnTo>
                  <a:lnTo>
                    <a:pt x="66677" y="61699"/>
                  </a:lnTo>
                  <a:lnTo>
                    <a:pt x="66677" y="59716"/>
                  </a:lnTo>
                  <a:lnTo>
                    <a:pt x="83879" y="59716"/>
                  </a:lnTo>
                  <a:lnTo>
                    <a:pt x="83879" y="278660"/>
                  </a:lnTo>
                  <a:lnTo>
                    <a:pt x="79566" y="278660"/>
                  </a:lnTo>
                  <a:lnTo>
                    <a:pt x="79566" y="280659"/>
                  </a:lnTo>
                  <a:lnTo>
                    <a:pt x="64512" y="280659"/>
                  </a:lnTo>
                  <a:lnTo>
                    <a:pt x="64512" y="312507"/>
                  </a:lnTo>
                  <a:lnTo>
                    <a:pt x="204311" y="312507"/>
                  </a:lnTo>
                  <a:lnTo>
                    <a:pt x="204311" y="280659"/>
                  </a:lnTo>
                  <a:lnTo>
                    <a:pt x="200015" y="280659"/>
                  </a:lnTo>
                  <a:lnTo>
                    <a:pt x="200015" y="278660"/>
                  </a:lnTo>
                  <a:lnTo>
                    <a:pt x="193553" y="278660"/>
                  </a:lnTo>
                  <a:lnTo>
                    <a:pt x="193553" y="59716"/>
                  </a:lnTo>
                  <a:lnTo>
                    <a:pt x="208607" y="59716"/>
                  </a:lnTo>
                  <a:lnTo>
                    <a:pt x="210773" y="61699"/>
                  </a:lnTo>
                  <a:lnTo>
                    <a:pt x="223661" y="61699"/>
                  </a:lnTo>
                  <a:lnTo>
                    <a:pt x="223661" y="65680"/>
                  </a:lnTo>
                  <a:lnTo>
                    <a:pt x="230123" y="65680"/>
                  </a:lnTo>
                  <a:lnTo>
                    <a:pt x="230123" y="67678"/>
                  </a:lnTo>
                  <a:lnTo>
                    <a:pt x="232271" y="67678"/>
                  </a:lnTo>
                  <a:lnTo>
                    <a:pt x="238715" y="71659"/>
                  </a:lnTo>
                  <a:lnTo>
                    <a:pt x="238715" y="73642"/>
                  </a:lnTo>
                  <a:lnTo>
                    <a:pt x="240880" y="73642"/>
                  </a:lnTo>
                  <a:lnTo>
                    <a:pt x="240880" y="75640"/>
                  </a:lnTo>
                  <a:lnTo>
                    <a:pt x="243029" y="79621"/>
                  </a:lnTo>
                  <a:lnTo>
                    <a:pt x="243029" y="81604"/>
                  </a:lnTo>
                  <a:lnTo>
                    <a:pt x="245177" y="81604"/>
                  </a:lnTo>
                  <a:lnTo>
                    <a:pt x="245177" y="105491"/>
                  </a:lnTo>
                  <a:lnTo>
                    <a:pt x="279581" y="1054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775141" y="2106957"/>
              <a:ext cx="264795" cy="290830"/>
            </a:xfrm>
            <a:custGeom>
              <a:avLst/>
              <a:gdLst/>
              <a:ahLst/>
              <a:cxnLst/>
              <a:rect l="l" t="t" r="r" b="b"/>
              <a:pathLst>
                <a:path w="264795" h="290830">
                  <a:moveTo>
                    <a:pt x="264544" y="0"/>
                  </a:moveTo>
                  <a:lnTo>
                    <a:pt x="0" y="0"/>
                  </a:lnTo>
                  <a:lnTo>
                    <a:pt x="0" y="85585"/>
                  </a:lnTo>
                  <a:lnTo>
                    <a:pt x="10757" y="85585"/>
                  </a:lnTo>
                  <a:lnTo>
                    <a:pt x="10757" y="81604"/>
                  </a:lnTo>
                  <a:lnTo>
                    <a:pt x="10757" y="83602"/>
                  </a:lnTo>
                  <a:lnTo>
                    <a:pt x="10757" y="77623"/>
                  </a:lnTo>
                  <a:lnTo>
                    <a:pt x="12905" y="77623"/>
                  </a:lnTo>
                  <a:lnTo>
                    <a:pt x="12905" y="67678"/>
                  </a:lnTo>
                  <a:lnTo>
                    <a:pt x="17219" y="67678"/>
                  </a:lnTo>
                  <a:lnTo>
                    <a:pt x="17219" y="63697"/>
                  </a:lnTo>
                  <a:lnTo>
                    <a:pt x="19367" y="63697"/>
                  </a:lnTo>
                  <a:lnTo>
                    <a:pt x="19367" y="57717"/>
                  </a:lnTo>
                  <a:lnTo>
                    <a:pt x="21515" y="57717"/>
                  </a:lnTo>
                  <a:lnTo>
                    <a:pt x="21515" y="55735"/>
                  </a:lnTo>
                  <a:lnTo>
                    <a:pt x="23663" y="55735"/>
                  </a:lnTo>
                  <a:lnTo>
                    <a:pt x="27959" y="53736"/>
                  </a:lnTo>
                  <a:lnTo>
                    <a:pt x="27959" y="49755"/>
                  </a:lnTo>
                  <a:lnTo>
                    <a:pt x="32273" y="49755"/>
                  </a:lnTo>
                  <a:lnTo>
                    <a:pt x="34421" y="47773"/>
                  </a:lnTo>
                  <a:lnTo>
                    <a:pt x="38717" y="47773"/>
                  </a:lnTo>
                  <a:lnTo>
                    <a:pt x="40865" y="45774"/>
                  </a:lnTo>
                  <a:lnTo>
                    <a:pt x="49475" y="45774"/>
                  </a:lnTo>
                  <a:lnTo>
                    <a:pt x="49475" y="43792"/>
                  </a:lnTo>
                  <a:lnTo>
                    <a:pt x="90341" y="43792"/>
                  </a:lnTo>
                  <a:lnTo>
                    <a:pt x="90341" y="266717"/>
                  </a:lnTo>
                  <a:lnTo>
                    <a:pt x="86027" y="266717"/>
                  </a:lnTo>
                  <a:lnTo>
                    <a:pt x="86027" y="270698"/>
                  </a:lnTo>
                  <a:lnTo>
                    <a:pt x="83879" y="270698"/>
                  </a:lnTo>
                  <a:lnTo>
                    <a:pt x="83879" y="272697"/>
                  </a:lnTo>
                  <a:lnTo>
                    <a:pt x="81731" y="272697"/>
                  </a:lnTo>
                  <a:lnTo>
                    <a:pt x="81731" y="274679"/>
                  </a:lnTo>
                  <a:lnTo>
                    <a:pt x="66677" y="274679"/>
                  </a:lnTo>
                  <a:lnTo>
                    <a:pt x="66677" y="290604"/>
                  </a:lnTo>
                  <a:lnTo>
                    <a:pt x="197867" y="290604"/>
                  </a:lnTo>
                  <a:lnTo>
                    <a:pt x="197867" y="274679"/>
                  </a:lnTo>
                  <a:lnTo>
                    <a:pt x="184961" y="274679"/>
                  </a:lnTo>
                  <a:lnTo>
                    <a:pt x="184961" y="272697"/>
                  </a:lnTo>
                  <a:lnTo>
                    <a:pt x="182813" y="272697"/>
                  </a:lnTo>
                  <a:lnTo>
                    <a:pt x="182813" y="270698"/>
                  </a:lnTo>
                  <a:lnTo>
                    <a:pt x="178516" y="270698"/>
                  </a:lnTo>
                  <a:lnTo>
                    <a:pt x="178516" y="266717"/>
                  </a:lnTo>
                  <a:lnTo>
                    <a:pt x="176368" y="266717"/>
                  </a:lnTo>
                  <a:lnTo>
                    <a:pt x="176368" y="43792"/>
                  </a:lnTo>
                  <a:lnTo>
                    <a:pt x="215069" y="43792"/>
                  </a:lnTo>
                  <a:lnTo>
                    <a:pt x="215069" y="45774"/>
                  </a:lnTo>
                  <a:lnTo>
                    <a:pt x="225826" y="45774"/>
                  </a:lnTo>
                  <a:lnTo>
                    <a:pt x="225826" y="47773"/>
                  </a:lnTo>
                  <a:lnTo>
                    <a:pt x="232271" y="47773"/>
                  </a:lnTo>
                  <a:lnTo>
                    <a:pt x="232271" y="49755"/>
                  </a:lnTo>
                  <a:lnTo>
                    <a:pt x="236584" y="49755"/>
                  </a:lnTo>
                  <a:lnTo>
                    <a:pt x="238732" y="55735"/>
                  </a:lnTo>
                  <a:lnTo>
                    <a:pt x="243029" y="55735"/>
                  </a:lnTo>
                  <a:lnTo>
                    <a:pt x="243029" y="57717"/>
                  </a:lnTo>
                  <a:lnTo>
                    <a:pt x="245177" y="57717"/>
                  </a:lnTo>
                  <a:lnTo>
                    <a:pt x="245177" y="61699"/>
                  </a:lnTo>
                  <a:lnTo>
                    <a:pt x="247342" y="61699"/>
                  </a:lnTo>
                  <a:lnTo>
                    <a:pt x="247342" y="63697"/>
                  </a:lnTo>
                  <a:lnTo>
                    <a:pt x="249490" y="63697"/>
                  </a:lnTo>
                  <a:lnTo>
                    <a:pt x="249490" y="71659"/>
                  </a:lnTo>
                  <a:lnTo>
                    <a:pt x="253786" y="75640"/>
                  </a:lnTo>
                  <a:lnTo>
                    <a:pt x="253786" y="85585"/>
                  </a:lnTo>
                  <a:lnTo>
                    <a:pt x="264544" y="85585"/>
                  </a:lnTo>
                  <a:lnTo>
                    <a:pt x="264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34400" cy="6054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037" y="909637"/>
            <a:ext cx="8620125" cy="5495925"/>
            <a:chOff x="300037" y="909637"/>
            <a:chExt cx="8620125" cy="5495925"/>
          </a:xfrm>
        </p:grpSpPr>
        <p:sp>
          <p:nvSpPr>
            <p:cNvPr id="3" name="object 3"/>
            <p:cNvSpPr/>
            <p:nvPr/>
          </p:nvSpPr>
          <p:spPr>
            <a:xfrm>
              <a:off x="304800" y="914400"/>
              <a:ext cx="8610600" cy="5486400"/>
            </a:xfrm>
            <a:custGeom>
              <a:avLst/>
              <a:gdLst/>
              <a:ahLst/>
              <a:cxnLst/>
              <a:rect l="l" t="t" r="r" b="b"/>
              <a:pathLst>
                <a:path w="8610600" h="5486400">
                  <a:moveTo>
                    <a:pt x="86106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8610600" y="548640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914400"/>
              <a:ext cx="8610600" cy="5486400"/>
            </a:xfrm>
            <a:custGeom>
              <a:avLst/>
              <a:gdLst/>
              <a:ahLst/>
              <a:cxnLst/>
              <a:rect l="l" t="t" r="r" b="b"/>
              <a:pathLst>
                <a:path w="8610600" h="5486400">
                  <a:moveTo>
                    <a:pt x="0" y="5486400"/>
                  </a:moveTo>
                  <a:lnTo>
                    <a:pt x="8610600" y="548640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356" y="976884"/>
              <a:ext cx="8048244" cy="5134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9765" y="990600"/>
              <a:ext cx="1166749" cy="3150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1551" y="1109471"/>
              <a:ext cx="4145279" cy="3048000"/>
            </a:xfrm>
            <a:custGeom>
              <a:avLst/>
              <a:gdLst/>
              <a:ahLst/>
              <a:cxnLst/>
              <a:rect l="l" t="t" r="r" b="b"/>
              <a:pathLst>
                <a:path w="4145279" h="3048000">
                  <a:moveTo>
                    <a:pt x="2072639" y="0"/>
                  </a:moveTo>
                  <a:lnTo>
                    <a:pt x="2017425" y="530"/>
                  </a:lnTo>
                  <a:lnTo>
                    <a:pt x="1962567" y="2112"/>
                  </a:lnTo>
                  <a:lnTo>
                    <a:pt x="1908083" y="4733"/>
                  </a:lnTo>
                  <a:lnTo>
                    <a:pt x="1853991" y="8380"/>
                  </a:lnTo>
                  <a:lnTo>
                    <a:pt x="1800308" y="13039"/>
                  </a:lnTo>
                  <a:lnTo>
                    <a:pt x="1747053" y="18697"/>
                  </a:lnTo>
                  <a:lnTo>
                    <a:pt x="1694244" y="25341"/>
                  </a:lnTo>
                  <a:lnTo>
                    <a:pt x="1641899" y="32959"/>
                  </a:lnTo>
                  <a:lnTo>
                    <a:pt x="1590035" y="41536"/>
                  </a:lnTo>
                  <a:lnTo>
                    <a:pt x="1538670" y="51059"/>
                  </a:lnTo>
                  <a:lnTo>
                    <a:pt x="1487822" y="61516"/>
                  </a:lnTo>
                  <a:lnTo>
                    <a:pt x="1437510" y="72894"/>
                  </a:lnTo>
                  <a:lnTo>
                    <a:pt x="1387751" y="85178"/>
                  </a:lnTo>
                  <a:lnTo>
                    <a:pt x="1338562" y="98356"/>
                  </a:lnTo>
                  <a:lnTo>
                    <a:pt x="1289963" y="112415"/>
                  </a:lnTo>
                  <a:lnTo>
                    <a:pt x="1241971" y="127341"/>
                  </a:lnTo>
                  <a:lnTo>
                    <a:pt x="1194603" y="143122"/>
                  </a:lnTo>
                  <a:lnTo>
                    <a:pt x="1147877" y="159744"/>
                  </a:lnTo>
                  <a:lnTo>
                    <a:pt x="1101813" y="177194"/>
                  </a:lnTo>
                  <a:lnTo>
                    <a:pt x="1056426" y="195459"/>
                  </a:lnTo>
                  <a:lnTo>
                    <a:pt x="1011736" y="214526"/>
                  </a:lnTo>
                  <a:lnTo>
                    <a:pt x="967761" y="234381"/>
                  </a:lnTo>
                  <a:lnTo>
                    <a:pt x="924517" y="255011"/>
                  </a:lnTo>
                  <a:lnTo>
                    <a:pt x="882024" y="276404"/>
                  </a:lnTo>
                  <a:lnTo>
                    <a:pt x="840298" y="298546"/>
                  </a:lnTo>
                  <a:lnTo>
                    <a:pt x="799359" y="321424"/>
                  </a:lnTo>
                  <a:lnTo>
                    <a:pt x="759223" y="345024"/>
                  </a:lnTo>
                  <a:lnTo>
                    <a:pt x="719909" y="369334"/>
                  </a:lnTo>
                  <a:lnTo>
                    <a:pt x="681434" y="394340"/>
                  </a:lnTo>
                  <a:lnTo>
                    <a:pt x="643817" y="420029"/>
                  </a:lnTo>
                  <a:lnTo>
                    <a:pt x="607075" y="446389"/>
                  </a:lnTo>
                  <a:lnTo>
                    <a:pt x="571227" y="473405"/>
                  </a:lnTo>
                  <a:lnTo>
                    <a:pt x="536290" y="501065"/>
                  </a:lnTo>
                  <a:lnTo>
                    <a:pt x="502282" y="529355"/>
                  </a:lnTo>
                  <a:lnTo>
                    <a:pt x="469221" y="558263"/>
                  </a:lnTo>
                  <a:lnTo>
                    <a:pt x="437125" y="587775"/>
                  </a:lnTo>
                  <a:lnTo>
                    <a:pt x="406012" y="617877"/>
                  </a:lnTo>
                  <a:lnTo>
                    <a:pt x="375900" y="648558"/>
                  </a:lnTo>
                  <a:lnTo>
                    <a:pt x="346807" y="679803"/>
                  </a:lnTo>
                  <a:lnTo>
                    <a:pt x="318750" y="711600"/>
                  </a:lnTo>
                  <a:lnTo>
                    <a:pt x="291747" y="743935"/>
                  </a:lnTo>
                  <a:lnTo>
                    <a:pt x="265817" y="776796"/>
                  </a:lnTo>
                  <a:lnTo>
                    <a:pt x="240977" y="810168"/>
                  </a:lnTo>
                  <a:lnTo>
                    <a:pt x="217246" y="844039"/>
                  </a:lnTo>
                  <a:lnTo>
                    <a:pt x="194640" y="878396"/>
                  </a:lnTo>
                  <a:lnTo>
                    <a:pt x="173179" y="913225"/>
                  </a:lnTo>
                  <a:lnTo>
                    <a:pt x="152880" y="948513"/>
                  </a:lnTo>
                  <a:lnTo>
                    <a:pt x="133760" y="984248"/>
                  </a:lnTo>
                  <a:lnTo>
                    <a:pt x="115838" y="1020415"/>
                  </a:lnTo>
                  <a:lnTo>
                    <a:pt x="99132" y="1057002"/>
                  </a:lnTo>
                  <a:lnTo>
                    <a:pt x="83660" y="1093996"/>
                  </a:lnTo>
                  <a:lnTo>
                    <a:pt x="69439" y="1131384"/>
                  </a:lnTo>
                  <a:lnTo>
                    <a:pt x="56487" y="1169151"/>
                  </a:lnTo>
                  <a:lnTo>
                    <a:pt x="44823" y="1207286"/>
                  </a:lnTo>
                  <a:lnTo>
                    <a:pt x="34463" y="1245775"/>
                  </a:lnTo>
                  <a:lnTo>
                    <a:pt x="25427" y="1284604"/>
                  </a:lnTo>
                  <a:lnTo>
                    <a:pt x="17732" y="1323761"/>
                  </a:lnTo>
                  <a:lnTo>
                    <a:pt x="11396" y="1363233"/>
                  </a:lnTo>
                  <a:lnTo>
                    <a:pt x="6437" y="1403005"/>
                  </a:lnTo>
                  <a:lnTo>
                    <a:pt x="2873" y="1443066"/>
                  </a:lnTo>
                  <a:lnTo>
                    <a:pt x="721" y="1483402"/>
                  </a:lnTo>
                  <a:lnTo>
                    <a:pt x="0" y="1524000"/>
                  </a:lnTo>
                  <a:lnTo>
                    <a:pt x="721" y="1564597"/>
                  </a:lnTo>
                  <a:lnTo>
                    <a:pt x="2873" y="1604933"/>
                  </a:lnTo>
                  <a:lnTo>
                    <a:pt x="6437" y="1644994"/>
                  </a:lnTo>
                  <a:lnTo>
                    <a:pt x="11396" y="1684766"/>
                  </a:lnTo>
                  <a:lnTo>
                    <a:pt x="17732" y="1724238"/>
                  </a:lnTo>
                  <a:lnTo>
                    <a:pt x="25427" y="1763395"/>
                  </a:lnTo>
                  <a:lnTo>
                    <a:pt x="34463" y="1802224"/>
                  </a:lnTo>
                  <a:lnTo>
                    <a:pt x="44823" y="1840713"/>
                  </a:lnTo>
                  <a:lnTo>
                    <a:pt x="56487" y="1878848"/>
                  </a:lnTo>
                  <a:lnTo>
                    <a:pt x="69439" y="1916615"/>
                  </a:lnTo>
                  <a:lnTo>
                    <a:pt x="83660" y="1954003"/>
                  </a:lnTo>
                  <a:lnTo>
                    <a:pt x="99132" y="1990997"/>
                  </a:lnTo>
                  <a:lnTo>
                    <a:pt x="115838" y="2027584"/>
                  </a:lnTo>
                  <a:lnTo>
                    <a:pt x="133760" y="2063751"/>
                  </a:lnTo>
                  <a:lnTo>
                    <a:pt x="152880" y="2099486"/>
                  </a:lnTo>
                  <a:lnTo>
                    <a:pt x="173179" y="2134774"/>
                  </a:lnTo>
                  <a:lnTo>
                    <a:pt x="194640" y="2169603"/>
                  </a:lnTo>
                  <a:lnTo>
                    <a:pt x="217246" y="2203960"/>
                  </a:lnTo>
                  <a:lnTo>
                    <a:pt x="240977" y="2237831"/>
                  </a:lnTo>
                  <a:lnTo>
                    <a:pt x="265817" y="2271203"/>
                  </a:lnTo>
                  <a:lnTo>
                    <a:pt x="291747" y="2304064"/>
                  </a:lnTo>
                  <a:lnTo>
                    <a:pt x="318750" y="2336399"/>
                  </a:lnTo>
                  <a:lnTo>
                    <a:pt x="346807" y="2368196"/>
                  </a:lnTo>
                  <a:lnTo>
                    <a:pt x="375900" y="2399441"/>
                  </a:lnTo>
                  <a:lnTo>
                    <a:pt x="406012" y="2430122"/>
                  </a:lnTo>
                  <a:lnTo>
                    <a:pt x="437125" y="2460224"/>
                  </a:lnTo>
                  <a:lnTo>
                    <a:pt x="469221" y="2489736"/>
                  </a:lnTo>
                  <a:lnTo>
                    <a:pt x="502282" y="2518644"/>
                  </a:lnTo>
                  <a:lnTo>
                    <a:pt x="536290" y="2546934"/>
                  </a:lnTo>
                  <a:lnTo>
                    <a:pt x="571227" y="2574594"/>
                  </a:lnTo>
                  <a:lnTo>
                    <a:pt x="607075" y="2601610"/>
                  </a:lnTo>
                  <a:lnTo>
                    <a:pt x="643817" y="2627970"/>
                  </a:lnTo>
                  <a:lnTo>
                    <a:pt x="681434" y="2653659"/>
                  </a:lnTo>
                  <a:lnTo>
                    <a:pt x="719909" y="2678665"/>
                  </a:lnTo>
                  <a:lnTo>
                    <a:pt x="759223" y="2702975"/>
                  </a:lnTo>
                  <a:lnTo>
                    <a:pt x="799359" y="2726575"/>
                  </a:lnTo>
                  <a:lnTo>
                    <a:pt x="840298" y="2749453"/>
                  </a:lnTo>
                  <a:lnTo>
                    <a:pt x="882024" y="2771595"/>
                  </a:lnTo>
                  <a:lnTo>
                    <a:pt x="924517" y="2792988"/>
                  </a:lnTo>
                  <a:lnTo>
                    <a:pt x="967761" y="2813618"/>
                  </a:lnTo>
                  <a:lnTo>
                    <a:pt x="1011736" y="2833473"/>
                  </a:lnTo>
                  <a:lnTo>
                    <a:pt x="1056426" y="2852540"/>
                  </a:lnTo>
                  <a:lnTo>
                    <a:pt x="1101813" y="2870805"/>
                  </a:lnTo>
                  <a:lnTo>
                    <a:pt x="1147877" y="2888255"/>
                  </a:lnTo>
                  <a:lnTo>
                    <a:pt x="1194603" y="2904877"/>
                  </a:lnTo>
                  <a:lnTo>
                    <a:pt x="1241971" y="2920658"/>
                  </a:lnTo>
                  <a:lnTo>
                    <a:pt x="1289963" y="2935584"/>
                  </a:lnTo>
                  <a:lnTo>
                    <a:pt x="1338562" y="2949643"/>
                  </a:lnTo>
                  <a:lnTo>
                    <a:pt x="1387751" y="2962821"/>
                  </a:lnTo>
                  <a:lnTo>
                    <a:pt x="1437510" y="2975105"/>
                  </a:lnTo>
                  <a:lnTo>
                    <a:pt x="1487822" y="2986483"/>
                  </a:lnTo>
                  <a:lnTo>
                    <a:pt x="1538670" y="2996940"/>
                  </a:lnTo>
                  <a:lnTo>
                    <a:pt x="1590035" y="3006463"/>
                  </a:lnTo>
                  <a:lnTo>
                    <a:pt x="1641899" y="3015040"/>
                  </a:lnTo>
                  <a:lnTo>
                    <a:pt x="1694244" y="3022658"/>
                  </a:lnTo>
                  <a:lnTo>
                    <a:pt x="1747053" y="3029302"/>
                  </a:lnTo>
                  <a:lnTo>
                    <a:pt x="1800308" y="3034960"/>
                  </a:lnTo>
                  <a:lnTo>
                    <a:pt x="1853991" y="3039619"/>
                  </a:lnTo>
                  <a:lnTo>
                    <a:pt x="1908083" y="3043266"/>
                  </a:lnTo>
                  <a:lnTo>
                    <a:pt x="1962567" y="3045887"/>
                  </a:lnTo>
                  <a:lnTo>
                    <a:pt x="2017425" y="3047469"/>
                  </a:lnTo>
                  <a:lnTo>
                    <a:pt x="2072639" y="3048000"/>
                  </a:lnTo>
                  <a:lnTo>
                    <a:pt x="2127854" y="3047469"/>
                  </a:lnTo>
                  <a:lnTo>
                    <a:pt x="2182712" y="3045887"/>
                  </a:lnTo>
                  <a:lnTo>
                    <a:pt x="2237196" y="3043266"/>
                  </a:lnTo>
                  <a:lnTo>
                    <a:pt x="2291288" y="3039619"/>
                  </a:lnTo>
                  <a:lnTo>
                    <a:pt x="2344971" y="3034960"/>
                  </a:lnTo>
                  <a:lnTo>
                    <a:pt x="2398226" y="3029302"/>
                  </a:lnTo>
                  <a:lnTo>
                    <a:pt x="2451035" y="3022658"/>
                  </a:lnTo>
                  <a:lnTo>
                    <a:pt x="2503380" y="3015040"/>
                  </a:lnTo>
                  <a:lnTo>
                    <a:pt x="2555244" y="3006463"/>
                  </a:lnTo>
                  <a:lnTo>
                    <a:pt x="2606609" y="2996940"/>
                  </a:lnTo>
                  <a:lnTo>
                    <a:pt x="2657457" y="2986483"/>
                  </a:lnTo>
                  <a:lnTo>
                    <a:pt x="2707769" y="2975105"/>
                  </a:lnTo>
                  <a:lnTo>
                    <a:pt x="2757528" y="2962821"/>
                  </a:lnTo>
                  <a:lnTo>
                    <a:pt x="2806717" y="2949643"/>
                  </a:lnTo>
                  <a:lnTo>
                    <a:pt x="2855316" y="2935584"/>
                  </a:lnTo>
                  <a:lnTo>
                    <a:pt x="2903308" y="2920658"/>
                  </a:lnTo>
                  <a:lnTo>
                    <a:pt x="2950676" y="2904877"/>
                  </a:lnTo>
                  <a:lnTo>
                    <a:pt x="2997402" y="2888255"/>
                  </a:lnTo>
                  <a:lnTo>
                    <a:pt x="3043466" y="2870805"/>
                  </a:lnTo>
                  <a:lnTo>
                    <a:pt x="3088853" y="2852540"/>
                  </a:lnTo>
                  <a:lnTo>
                    <a:pt x="3133543" y="2833473"/>
                  </a:lnTo>
                  <a:lnTo>
                    <a:pt x="3177518" y="2813618"/>
                  </a:lnTo>
                  <a:lnTo>
                    <a:pt x="3220762" y="2792988"/>
                  </a:lnTo>
                  <a:lnTo>
                    <a:pt x="3263255" y="2771595"/>
                  </a:lnTo>
                  <a:lnTo>
                    <a:pt x="3304981" y="2749453"/>
                  </a:lnTo>
                  <a:lnTo>
                    <a:pt x="3345920" y="2726575"/>
                  </a:lnTo>
                  <a:lnTo>
                    <a:pt x="3386056" y="2702975"/>
                  </a:lnTo>
                  <a:lnTo>
                    <a:pt x="3425370" y="2678665"/>
                  </a:lnTo>
                  <a:lnTo>
                    <a:pt x="3463845" y="2653659"/>
                  </a:lnTo>
                  <a:lnTo>
                    <a:pt x="3501462" y="2627970"/>
                  </a:lnTo>
                  <a:lnTo>
                    <a:pt x="3538204" y="2601610"/>
                  </a:lnTo>
                  <a:lnTo>
                    <a:pt x="3574052" y="2574594"/>
                  </a:lnTo>
                  <a:lnTo>
                    <a:pt x="3608989" y="2546934"/>
                  </a:lnTo>
                  <a:lnTo>
                    <a:pt x="3642997" y="2518644"/>
                  </a:lnTo>
                  <a:lnTo>
                    <a:pt x="3676058" y="2489736"/>
                  </a:lnTo>
                  <a:lnTo>
                    <a:pt x="3708154" y="2460224"/>
                  </a:lnTo>
                  <a:lnTo>
                    <a:pt x="3739267" y="2430122"/>
                  </a:lnTo>
                  <a:lnTo>
                    <a:pt x="3769379" y="2399441"/>
                  </a:lnTo>
                  <a:lnTo>
                    <a:pt x="3798472" y="2368196"/>
                  </a:lnTo>
                  <a:lnTo>
                    <a:pt x="3826529" y="2336399"/>
                  </a:lnTo>
                  <a:lnTo>
                    <a:pt x="3853532" y="2304064"/>
                  </a:lnTo>
                  <a:lnTo>
                    <a:pt x="3879462" y="2271203"/>
                  </a:lnTo>
                  <a:lnTo>
                    <a:pt x="3904302" y="2237831"/>
                  </a:lnTo>
                  <a:lnTo>
                    <a:pt x="3928033" y="2203960"/>
                  </a:lnTo>
                  <a:lnTo>
                    <a:pt x="3950639" y="2169603"/>
                  </a:lnTo>
                  <a:lnTo>
                    <a:pt x="3972100" y="2134774"/>
                  </a:lnTo>
                  <a:lnTo>
                    <a:pt x="3992399" y="2099486"/>
                  </a:lnTo>
                  <a:lnTo>
                    <a:pt x="4011519" y="2063751"/>
                  </a:lnTo>
                  <a:lnTo>
                    <a:pt x="4029441" y="2027584"/>
                  </a:lnTo>
                  <a:lnTo>
                    <a:pt x="4046147" y="1990997"/>
                  </a:lnTo>
                  <a:lnTo>
                    <a:pt x="4061619" y="1954003"/>
                  </a:lnTo>
                  <a:lnTo>
                    <a:pt x="4075840" y="1916615"/>
                  </a:lnTo>
                  <a:lnTo>
                    <a:pt x="4088792" y="1878848"/>
                  </a:lnTo>
                  <a:lnTo>
                    <a:pt x="4100456" y="1840713"/>
                  </a:lnTo>
                  <a:lnTo>
                    <a:pt x="4110816" y="1802224"/>
                  </a:lnTo>
                  <a:lnTo>
                    <a:pt x="4119852" y="1763395"/>
                  </a:lnTo>
                  <a:lnTo>
                    <a:pt x="4127547" y="1724238"/>
                  </a:lnTo>
                  <a:lnTo>
                    <a:pt x="4133883" y="1684766"/>
                  </a:lnTo>
                  <a:lnTo>
                    <a:pt x="4138842" y="1644994"/>
                  </a:lnTo>
                  <a:lnTo>
                    <a:pt x="4142406" y="1604933"/>
                  </a:lnTo>
                  <a:lnTo>
                    <a:pt x="4144558" y="1564597"/>
                  </a:lnTo>
                  <a:lnTo>
                    <a:pt x="4145279" y="1524000"/>
                  </a:lnTo>
                  <a:lnTo>
                    <a:pt x="4144558" y="1483402"/>
                  </a:lnTo>
                  <a:lnTo>
                    <a:pt x="4142406" y="1443066"/>
                  </a:lnTo>
                  <a:lnTo>
                    <a:pt x="4138842" y="1403005"/>
                  </a:lnTo>
                  <a:lnTo>
                    <a:pt x="4133883" y="1363233"/>
                  </a:lnTo>
                  <a:lnTo>
                    <a:pt x="4127547" y="1323761"/>
                  </a:lnTo>
                  <a:lnTo>
                    <a:pt x="4119852" y="1284604"/>
                  </a:lnTo>
                  <a:lnTo>
                    <a:pt x="4110816" y="1245775"/>
                  </a:lnTo>
                  <a:lnTo>
                    <a:pt x="4100456" y="1207286"/>
                  </a:lnTo>
                  <a:lnTo>
                    <a:pt x="4088792" y="1169151"/>
                  </a:lnTo>
                  <a:lnTo>
                    <a:pt x="4075840" y="1131384"/>
                  </a:lnTo>
                  <a:lnTo>
                    <a:pt x="4061619" y="1093996"/>
                  </a:lnTo>
                  <a:lnTo>
                    <a:pt x="4046147" y="1057002"/>
                  </a:lnTo>
                  <a:lnTo>
                    <a:pt x="4029441" y="1020415"/>
                  </a:lnTo>
                  <a:lnTo>
                    <a:pt x="4011519" y="984248"/>
                  </a:lnTo>
                  <a:lnTo>
                    <a:pt x="3992399" y="948513"/>
                  </a:lnTo>
                  <a:lnTo>
                    <a:pt x="3972100" y="913225"/>
                  </a:lnTo>
                  <a:lnTo>
                    <a:pt x="3950639" y="878396"/>
                  </a:lnTo>
                  <a:lnTo>
                    <a:pt x="3928033" y="844039"/>
                  </a:lnTo>
                  <a:lnTo>
                    <a:pt x="3904302" y="810168"/>
                  </a:lnTo>
                  <a:lnTo>
                    <a:pt x="3879462" y="776796"/>
                  </a:lnTo>
                  <a:lnTo>
                    <a:pt x="3853532" y="743935"/>
                  </a:lnTo>
                  <a:lnTo>
                    <a:pt x="3826529" y="711600"/>
                  </a:lnTo>
                  <a:lnTo>
                    <a:pt x="3798472" y="679803"/>
                  </a:lnTo>
                  <a:lnTo>
                    <a:pt x="3769379" y="648558"/>
                  </a:lnTo>
                  <a:lnTo>
                    <a:pt x="3739267" y="617877"/>
                  </a:lnTo>
                  <a:lnTo>
                    <a:pt x="3708154" y="587775"/>
                  </a:lnTo>
                  <a:lnTo>
                    <a:pt x="3676058" y="558263"/>
                  </a:lnTo>
                  <a:lnTo>
                    <a:pt x="3642997" y="529355"/>
                  </a:lnTo>
                  <a:lnTo>
                    <a:pt x="3608989" y="501065"/>
                  </a:lnTo>
                  <a:lnTo>
                    <a:pt x="3574052" y="473405"/>
                  </a:lnTo>
                  <a:lnTo>
                    <a:pt x="3538204" y="446389"/>
                  </a:lnTo>
                  <a:lnTo>
                    <a:pt x="3501462" y="420029"/>
                  </a:lnTo>
                  <a:lnTo>
                    <a:pt x="3463845" y="394340"/>
                  </a:lnTo>
                  <a:lnTo>
                    <a:pt x="3425370" y="369334"/>
                  </a:lnTo>
                  <a:lnTo>
                    <a:pt x="3386056" y="345024"/>
                  </a:lnTo>
                  <a:lnTo>
                    <a:pt x="3345920" y="321424"/>
                  </a:lnTo>
                  <a:lnTo>
                    <a:pt x="3304981" y="298546"/>
                  </a:lnTo>
                  <a:lnTo>
                    <a:pt x="3263255" y="276404"/>
                  </a:lnTo>
                  <a:lnTo>
                    <a:pt x="3220762" y="255011"/>
                  </a:lnTo>
                  <a:lnTo>
                    <a:pt x="3177518" y="234381"/>
                  </a:lnTo>
                  <a:lnTo>
                    <a:pt x="3133543" y="214526"/>
                  </a:lnTo>
                  <a:lnTo>
                    <a:pt x="3088853" y="195459"/>
                  </a:lnTo>
                  <a:lnTo>
                    <a:pt x="3043466" y="177194"/>
                  </a:lnTo>
                  <a:lnTo>
                    <a:pt x="2997402" y="159744"/>
                  </a:lnTo>
                  <a:lnTo>
                    <a:pt x="2950676" y="143122"/>
                  </a:lnTo>
                  <a:lnTo>
                    <a:pt x="2903308" y="127341"/>
                  </a:lnTo>
                  <a:lnTo>
                    <a:pt x="2855316" y="112415"/>
                  </a:lnTo>
                  <a:lnTo>
                    <a:pt x="2806717" y="98356"/>
                  </a:lnTo>
                  <a:lnTo>
                    <a:pt x="2757528" y="85178"/>
                  </a:lnTo>
                  <a:lnTo>
                    <a:pt x="2707769" y="72894"/>
                  </a:lnTo>
                  <a:lnTo>
                    <a:pt x="2657457" y="61516"/>
                  </a:lnTo>
                  <a:lnTo>
                    <a:pt x="2606609" y="51059"/>
                  </a:lnTo>
                  <a:lnTo>
                    <a:pt x="2555244" y="41536"/>
                  </a:lnTo>
                  <a:lnTo>
                    <a:pt x="2503380" y="32959"/>
                  </a:lnTo>
                  <a:lnTo>
                    <a:pt x="2451035" y="25341"/>
                  </a:lnTo>
                  <a:lnTo>
                    <a:pt x="2398226" y="18697"/>
                  </a:lnTo>
                  <a:lnTo>
                    <a:pt x="2344971" y="13039"/>
                  </a:lnTo>
                  <a:lnTo>
                    <a:pt x="2291288" y="8380"/>
                  </a:lnTo>
                  <a:lnTo>
                    <a:pt x="2237196" y="4733"/>
                  </a:lnTo>
                  <a:lnTo>
                    <a:pt x="2182712" y="2112"/>
                  </a:lnTo>
                  <a:lnTo>
                    <a:pt x="2127854" y="530"/>
                  </a:lnTo>
                  <a:lnTo>
                    <a:pt x="2072639" y="0"/>
                  </a:lnTo>
                  <a:close/>
                </a:path>
              </a:pathLst>
            </a:custGeom>
            <a:solidFill>
              <a:srgbClr val="6699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2744" y="1069847"/>
              <a:ext cx="2383535" cy="1121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1815" y="1069847"/>
              <a:ext cx="833627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0979" y="1069847"/>
              <a:ext cx="1143000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9515" y="1069847"/>
              <a:ext cx="833627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8679" y="1069847"/>
              <a:ext cx="2383535" cy="1121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44876" y="1205611"/>
            <a:ext cx="4282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Person-to-Person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57571" y="2598420"/>
            <a:ext cx="977265" cy="523240"/>
            <a:chOff x="4957571" y="2598420"/>
            <a:chExt cx="977265" cy="523240"/>
          </a:xfrm>
        </p:grpSpPr>
        <p:sp>
          <p:nvSpPr>
            <p:cNvPr id="15" name="object 15"/>
            <p:cNvSpPr/>
            <p:nvPr/>
          </p:nvSpPr>
          <p:spPr>
            <a:xfrm>
              <a:off x="4957571" y="2598420"/>
              <a:ext cx="443484" cy="5227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84063" y="2598420"/>
              <a:ext cx="393191" cy="5227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0263" y="2598420"/>
              <a:ext cx="774191" cy="5227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9905" y="2655823"/>
            <a:ext cx="684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EB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CCEB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5435" y="2651760"/>
            <a:ext cx="1216152" cy="519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78404" y="2709798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MM</a:t>
            </a:r>
            <a:r>
              <a:rPr sz="1800" b="1" spc="-7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mail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01055" y="2962655"/>
            <a:ext cx="900684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33135" y="3018790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CCEB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CCEB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26591" y="3336035"/>
            <a:ext cx="4078604" cy="2993390"/>
            <a:chOff x="926591" y="3336035"/>
            <a:chExt cx="4078604" cy="2993390"/>
          </a:xfrm>
        </p:grpSpPr>
        <p:sp>
          <p:nvSpPr>
            <p:cNvPr id="24" name="object 24"/>
            <p:cNvSpPr/>
            <p:nvPr/>
          </p:nvSpPr>
          <p:spPr>
            <a:xfrm>
              <a:off x="1775205" y="4049775"/>
              <a:ext cx="2023109" cy="14537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6591" y="3336035"/>
              <a:ext cx="4078604" cy="2557780"/>
            </a:xfrm>
            <a:custGeom>
              <a:avLst/>
              <a:gdLst/>
              <a:ahLst/>
              <a:cxnLst/>
              <a:rect l="l" t="t" r="r" b="b"/>
              <a:pathLst>
                <a:path w="4078604" h="2557779">
                  <a:moveTo>
                    <a:pt x="2039112" y="0"/>
                  </a:moveTo>
                  <a:lnTo>
                    <a:pt x="1980043" y="526"/>
                  </a:lnTo>
                  <a:lnTo>
                    <a:pt x="1921391" y="2095"/>
                  </a:lnTo>
                  <a:lnTo>
                    <a:pt x="1863178" y="4693"/>
                  </a:lnTo>
                  <a:lnTo>
                    <a:pt x="1805426" y="8306"/>
                  </a:lnTo>
                  <a:lnTo>
                    <a:pt x="1748159" y="12919"/>
                  </a:lnTo>
                  <a:lnTo>
                    <a:pt x="1691398" y="18519"/>
                  </a:lnTo>
                  <a:lnTo>
                    <a:pt x="1635167" y="25090"/>
                  </a:lnTo>
                  <a:lnTo>
                    <a:pt x="1579489" y="32619"/>
                  </a:lnTo>
                  <a:lnTo>
                    <a:pt x="1524385" y="41092"/>
                  </a:lnTo>
                  <a:lnTo>
                    <a:pt x="1469879" y="50493"/>
                  </a:lnTo>
                  <a:lnTo>
                    <a:pt x="1415994" y="60810"/>
                  </a:lnTo>
                  <a:lnTo>
                    <a:pt x="1362751" y="72028"/>
                  </a:lnTo>
                  <a:lnTo>
                    <a:pt x="1310174" y="84133"/>
                  </a:lnTo>
                  <a:lnTo>
                    <a:pt x="1258285" y="97109"/>
                  </a:lnTo>
                  <a:lnTo>
                    <a:pt x="1207107" y="110944"/>
                  </a:lnTo>
                  <a:lnTo>
                    <a:pt x="1156663" y="125623"/>
                  </a:lnTo>
                  <a:lnTo>
                    <a:pt x="1106976" y="141132"/>
                  </a:lnTo>
                  <a:lnTo>
                    <a:pt x="1058067" y="157457"/>
                  </a:lnTo>
                  <a:lnTo>
                    <a:pt x="1009960" y="174582"/>
                  </a:lnTo>
                  <a:lnTo>
                    <a:pt x="962677" y="192495"/>
                  </a:lnTo>
                  <a:lnTo>
                    <a:pt x="916242" y="211180"/>
                  </a:lnTo>
                  <a:lnTo>
                    <a:pt x="870676" y="230625"/>
                  </a:lnTo>
                  <a:lnTo>
                    <a:pt x="826003" y="250813"/>
                  </a:lnTo>
                  <a:lnTo>
                    <a:pt x="782245" y="271732"/>
                  </a:lnTo>
                  <a:lnTo>
                    <a:pt x="739424" y="293367"/>
                  </a:lnTo>
                  <a:lnTo>
                    <a:pt x="697564" y="315704"/>
                  </a:lnTo>
                  <a:lnTo>
                    <a:pt x="656687" y="338728"/>
                  </a:lnTo>
                  <a:lnTo>
                    <a:pt x="616816" y="362426"/>
                  </a:lnTo>
                  <a:lnTo>
                    <a:pt x="577973" y="386782"/>
                  </a:lnTo>
                  <a:lnTo>
                    <a:pt x="540182" y="411784"/>
                  </a:lnTo>
                  <a:lnTo>
                    <a:pt x="503464" y="437416"/>
                  </a:lnTo>
                  <a:lnTo>
                    <a:pt x="467843" y="463665"/>
                  </a:lnTo>
                  <a:lnTo>
                    <a:pt x="433341" y="490516"/>
                  </a:lnTo>
                  <a:lnTo>
                    <a:pt x="399981" y="517955"/>
                  </a:lnTo>
                  <a:lnTo>
                    <a:pt x="367785" y="545967"/>
                  </a:lnTo>
                  <a:lnTo>
                    <a:pt x="336776" y="574540"/>
                  </a:lnTo>
                  <a:lnTo>
                    <a:pt x="306978" y="603657"/>
                  </a:lnTo>
                  <a:lnTo>
                    <a:pt x="278412" y="633306"/>
                  </a:lnTo>
                  <a:lnTo>
                    <a:pt x="251101" y="663472"/>
                  </a:lnTo>
                  <a:lnTo>
                    <a:pt x="225068" y="694140"/>
                  </a:lnTo>
                  <a:lnTo>
                    <a:pt x="200336" y="725297"/>
                  </a:lnTo>
                  <a:lnTo>
                    <a:pt x="176926" y="756928"/>
                  </a:lnTo>
                  <a:lnTo>
                    <a:pt x="154863" y="789019"/>
                  </a:lnTo>
                  <a:lnTo>
                    <a:pt x="134169" y="821556"/>
                  </a:lnTo>
                  <a:lnTo>
                    <a:pt x="114865" y="854525"/>
                  </a:lnTo>
                  <a:lnTo>
                    <a:pt x="80523" y="921700"/>
                  </a:lnTo>
                  <a:lnTo>
                    <a:pt x="52019" y="990431"/>
                  </a:lnTo>
                  <a:lnTo>
                    <a:pt x="29532" y="1060603"/>
                  </a:lnTo>
                  <a:lnTo>
                    <a:pt x="13246" y="1132104"/>
                  </a:lnTo>
                  <a:lnTo>
                    <a:pt x="3341" y="1204819"/>
                  </a:lnTo>
                  <a:lnTo>
                    <a:pt x="0" y="1278636"/>
                  </a:lnTo>
                  <a:lnTo>
                    <a:pt x="839" y="1315674"/>
                  </a:lnTo>
                  <a:lnTo>
                    <a:pt x="7485" y="1388954"/>
                  </a:lnTo>
                  <a:lnTo>
                    <a:pt x="20603" y="1461076"/>
                  </a:lnTo>
                  <a:lnTo>
                    <a:pt x="40012" y="1531927"/>
                  </a:lnTo>
                  <a:lnTo>
                    <a:pt x="65530" y="1601393"/>
                  </a:lnTo>
                  <a:lnTo>
                    <a:pt x="96976" y="1669360"/>
                  </a:lnTo>
                  <a:lnTo>
                    <a:pt x="134169" y="1735715"/>
                  </a:lnTo>
                  <a:lnTo>
                    <a:pt x="154863" y="1768252"/>
                  </a:lnTo>
                  <a:lnTo>
                    <a:pt x="176926" y="1800343"/>
                  </a:lnTo>
                  <a:lnTo>
                    <a:pt x="200336" y="1831974"/>
                  </a:lnTo>
                  <a:lnTo>
                    <a:pt x="225068" y="1863131"/>
                  </a:lnTo>
                  <a:lnTo>
                    <a:pt x="251101" y="1893799"/>
                  </a:lnTo>
                  <a:lnTo>
                    <a:pt x="278412" y="1923965"/>
                  </a:lnTo>
                  <a:lnTo>
                    <a:pt x="306978" y="1953614"/>
                  </a:lnTo>
                  <a:lnTo>
                    <a:pt x="336776" y="1982731"/>
                  </a:lnTo>
                  <a:lnTo>
                    <a:pt x="367785" y="2011304"/>
                  </a:lnTo>
                  <a:lnTo>
                    <a:pt x="399981" y="2039316"/>
                  </a:lnTo>
                  <a:lnTo>
                    <a:pt x="433341" y="2066755"/>
                  </a:lnTo>
                  <a:lnTo>
                    <a:pt x="467843" y="2093606"/>
                  </a:lnTo>
                  <a:lnTo>
                    <a:pt x="503464" y="2119855"/>
                  </a:lnTo>
                  <a:lnTo>
                    <a:pt x="540182" y="2145487"/>
                  </a:lnTo>
                  <a:lnTo>
                    <a:pt x="577973" y="2170489"/>
                  </a:lnTo>
                  <a:lnTo>
                    <a:pt x="616816" y="2194845"/>
                  </a:lnTo>
                  <a:lnTo>
                    <a:pt x="656687" y="2218543"/>
                  </a:lnTo>
                  <a:lnTo>
                    <a:pt x="697564" y="2241567"/>
                  </a:lnTo>
                  <a:lnTo>
                    <a:pt x="739424" y="2263904"/>
                  </a:lnTo>
                  <a:lnTo>
                    <a:pt x="782245" y="2285539"/>
                  </a:lnTo>
                  <a:lnTo>
                    <a:pt x="826003" y="2306458"/>
                  </a:lnTo>
                  <a:lnTo>
                    <a:pt x="870676" y="2326646"/>
                  </a:lnTo>
                  <a:lnTo>
                    <a:pt x="916242" y="2346091"/>
                  </a:lnTo>
                  <a:lnTo>
                    <a:pt x="962677" y="2364776"/>
                  </a:lnTo>
                  <a:lnTo>
                    <a:pt x="1009960" y="2382689"/>
                  </a:lnTo>
                  <a:lnTo>
                    <a:pt x="1058067" y="2399814"/>
                  </a:lnTo>
                  <a:lnTo>
                    <a:pt x="1106976" y="2416139"/>
                  </a:lnTo>
                  <a:lnTo>
                    <a:pt x="1156663" y="2431648"/>
                  </a:lnTo>
                  <a:lnTo>
                    <a:pt x="1207107" y="2446327"/>
                  </a:lnTo>
                  <a:lnTo>
                    <a:pt x="1258285" y="2460162"/>
                  </a:lnTo>
                  <a:lnTo>
                    <a:pt x="1310174" y="2473138"/>
                  </a:lnTo>
                  <a:lnTo>
                    <a:pt x="1362751" y="2485243"/>
                  </a:lnTo>
                  <a:lnTo>
                    <a:pt x="1415994" y="2496461"/>
                  </a:lnTo>
                  <a:lnTo>
                    <a:pt x="1469879" y="2506778"/>
                  </a:lnTo>
                  <a:lnTo>
                    <a:pt x="1524385" y="2516179"/>
                  </a:lnTo>
                  <a:lnTo>
                    <a:pt x="1579489" y="2524652"/>
                  </a:lnTo>
                  <a:lnTo>
                    <a:pt x="1635167" y="2532181"/>
                  </a:lnTo>
                  <a:lnTo>
                    <a:pt x="1691398" y="2538752"/>
                  </a:lnTo>
                  <a:lnTo>
                    <a:pt x="1748159" y="2544352"/>
                  </a:lnTo>
                  <a:lnTo>
                    <a:pt x="1805426" y="2548965"/>
                  </a:lnTo>
                  <a:lnTo>
                    <a:pt x="1863178" y="2552578"/>
                  </a:lnTo>
                  <a:lnTo>
                    <a:pt x="1921391" y="2555176"/>
                  </a:lnTo>
                  <a:lnTo>
                    <a:pt x="1980043" y="2556745"/>
                  </a:lnTo>
                  <a:lnTo>
                    <a:pt x="2039112" y="2557272"/>
                  </a:lnTo>
                  <a:lnTo>
                    <a:pt x="2098180" y="2556745"/>
                  </a:lnTo>
                  <a:lnTo>
                    <a:pt x="2156832" y="2555176"/>
                  </a:lnTo>
                  <a:lnTo>
                    <a:pt x="2215045" y="2552578"/>
                  </a:lnTo>
                  <a:lnTo>
                    <a:pt x="2272797" y="2548965"/>
                  </a:lnTo>
                  <a:lnTo>
                    <a:pt x="2330064" y="2544352"/>
                  </a:lnTo>
                  <a:lnTo>
                    <a:pt x="2386825" y="2538752"/>
                  </a:lnTo>
                  <a:lnTo>
                    <a:pt x="2443056" y="2532181"/>
                  </a:lnTo>
                  <a:lnTo>
                    <a:pt x="2498734" y="2524652"/>
                  </a:lnTo>
                  <a:lnTo>
                    <a:pt x="2553838" y="2516179"/>
                  </a:lnTo>
                  <a:lnTo>
                    <a:pt x="2608344" y="2506778"/>
                  </a:lnTo>
                  <a:lnTo>
                    <a:pt x="2662229" y="2496461"/>
                  </a:lnTo>
                  <a:lnTo>
                    <a:pt x="2715472" y="2485243"/>
                  </a:lnTo>
                  <a:lnTo>
                    <a:pt x="2768049" y="2473138"/>
                  </a:lnTo>
                  <a:lnTo>
                    <a:pt x="2819938" y="2460162"/>
                  </a:lnTo>
                  <a:lnTo>
                    <a:pt x="2871116" y="2446327"/>
                  </a:lnTo>
                  <a:lnTo>
                    <a:pt x="2921560" y="2431648"/>
                  </a:lnTo>
                  <a:lnTo>
                    <a:pt x="2971247" y="2416139"/>
                  </a:lnTo>
                  <a:lnTo>
                    <a:pt x="3020156" y="2399814"/>
                  </a:lnTo>
                  <a:lnTo>
                    <a:pt x="3068263" y="2382689"/>
                  </a:lnTo>
                  <a:lnTo>
                    <a:pt x="3115546" y="2364776"/>
                  </a:lnTo>
                  <a:lnTo>
                    <a:pt x="3161981" y="2346091"/>
                  </a:lnTo>
                  <a:lnTo>
                    <a:pt x="3207547" y="2326646"/>
                  </a:lnTo>
                  <a:lnTo>
                    <a:pt x="3252220" y="2306458"/>
                  </a:lnTo>
                  <a:lnTo>
                    <a:pt x="3295978" y="2285539"/>
                  </a:lnTo>
                  <a:lnTo>
                    <a:pt x="3338799" y="2263904"/>
                  </a:lnTo>
                  <a:lnTo>
                    <a:pt x="3380659" y="2241567"/>
                  </a:lnTo>
                  <a:lnTo>
                    <a:pt x="3421536" y="2218543"/>
                  </a:lnTo>
                  <a:lnTo>
                    <a:pt x="3461407" y="2194845"/>
                  </a:lnTo>
                  <a:lnTo>
                    <a:pt x="3500250" y="2170489"/>
                  </a:lnTo>
                  <a:lnTo>
                    <a:pt x="3538041" y="2145487"/>
                  </a:lnTo>
                  <a:lnTo>
                    <a:pt x="3574759" y="2119855"/>
                  </a:lnTo>
                  <a:lnTo>
                    <a:pt x="3610380" y="2093606"/>
                  </a:lnTo>
                  <a:lnTo>
                    <a:pt x="3644882" y="2066755"/>
                  </a:lnTo>
                  <a:lnTo>
                    <a:pt x="3678242" y="2039316"/>
                  </a:lnTo>
                  <a:lnTo>
                    <a:pt x="3710438" y="2011304"/>
                  </a:lnTo>
                  <a:lnTo>
                    <a:pt x="3741447" y="1982731"/>
                  </a:lnTo>
                  <a:lnTo>
                    <a:pt x="3771245" y="1953614"/>
                  </a:lnTo>
                  <a:lnTo>
                    <a:pt x="3799811" y="1923965"/>
                  </a:lnTo>
                  <a:lnTo>
                    <a:pt x="3827122" y="1893799"/>
                  </a:lnTo>
                  <a:lnTo>
                    <a:pt x="3853155" y="1863131"/>
                  </a:lnTo>
                  <a:lnTo>
                    <a:pt x="3877887" y="1831974"/>
                  </a:lnTo>
                  <a:lnTo>
                    <a:pt x="3901297" y="1800343"/>
                  </a:lnTo>
                  <a:lnTo>
                    <a:pt x="3923360" y="1768252"/>
                  </a:lnTo>
                  <a:lnTo>
                    <a:pt x="3944054" y="1735715"/>
                  </a:lnTo>
                  <a:lnTo>
                    <a:pt x="3963358" y="1702746"/>
                  </a:lnTo>
                  <a:lnTo>
                    <a:pt x="3997700" y="1635571"/>
                  </a:lnTo>
                  <a:lnTo>
                    <a:pt x="4026204" y="1566840"/>
                  </a:lnTo>
                  <a:lnTo>
                    <a:pt x="4048691" y="1496668"/>
                  </a:lnTo>
                  <a:lnTo>
                    <a:pt x="4064977" y="1425167"/>
                  </a:lnTo>
                  <a:lnTo>
                    <a:pt x="4074882" y="1352452"/>
                  </a:lnTo>
                  <a:lnTo>
                    <a:pt x="4078224" y="1278636"/>
                  </a:lnTo>
                  <a:lnTo>
                    <a:pt x="4077384" y="1241597"/>
                  </a:lnTo>
                  <a:lnTo>
                    <a:pt x="4070738" y="1168317"/>
                  </a:lnTo>
                  <a:lnTo>
                    <a:pt x="4057620" y="1096195"/>
                  </a:lnTo>
                  <a:lnTo>
                    <a:pt x="4038211" y="1025344"/>
                  </a:lnTo>
                  <a:lnTo>
                    <a:pt x="4012693" y="955878"/>
                  </a:lnTo>
                  <a:lnTo>
                    <a:pt x="3981247" y="887911"/>
                  </a:lnTo>
                  <a:lnTo>
                    <a:pt x="3944054" y="821556"/>
                  </a:lnTo>
                  <a:lnTo>
                    <a:pt x="3923360" y="789019"/>
                  </a:lnTo>
                  <a:lnTo>
                    <a:pt x="3901297" y="756928"/>
                  </a:lnTo>
                  <a:lnTo>
                    <a:pt x="3877887" y="725297"/>
                  </a:lnTo>
                  <a:lnTo>
                    <a:pt x="3853155" y="694140"/>
                  </a:lnTo>
                  <a:lnTo>
                    <a:pt x="3827122" y="663472"/>
                  </a:lnTo>
                  <a:lnTo>
                    <a:pt x="3799811" y="633306"/>
                  </a:lnTo>
                  <a:lnTo>
                    <a:pt x="3771245" y="603657"/>
                  </a:lnTo>
                  <a:lnTo>
                    <a:pt x="3741447" y="574540"/>
                  </a:lnTo>
                  <a:lnTo>
                    <a:pt x="3710438" y="545967"/>
                  </a:lnTo>
                  <a:lnTo>
                    <a:pt x="3678242" y="517955"/>
                  </a:lnTo>
                  <a:lnTo>
                    <a:pt x="3644882" y="490516"/>
                  </a:lnTo>
                  <a:lnTo>
                    <a:pt x="3610380" y="463665"/>
                  </a:lnTo>
                  <a:lnTo>
                    <a:pt x="3574759" y="437416"/>
                  </a:lnTo>
                  <a:lnTo>
                    <a:pt x="3538041" y="411784"/>
                  </a:lnTo>
                  <a:lnTo>
                    <a:pt x="3500250" y="386782"/>
                  </a:lnTo>
                  <a:lnTo>
                    <a:pt x="3461407" y="362426"/>
                  </a:lnTo>
                  <a:lnTo>
                    <a:pt x="3421536" y="338728"/>
                  </a:lnTo>
                  <a:lnTo>
                    <a:pt x="3380659" y="315704"/>
                  </a:lnTo>
                  <a:lnTo>
                    <a:pt x="3338799" y="293367"/>
                  </a:lnTo>
                  <a:lnTo>
                    <a:pt x="3295978" y="271732"/>
                  </a:lnTo>
                  <a:lnTo>
                    <a:pt x="3252220" y="250813"/>
                  </a:lnTo>
                  <a:lnTo>
                    <a:pt x="3207547" y="230625"/>
                  </a:lnTo>
                  <a:lnTo>
                    <a:pt x="3161981" y="211180"/>
                  </a:lnTo>
                  <a:lnTo>
                    <a:pt x="3115546" y="192495"/>
                  </a:lnTo>
                  <a:lnTo>
                    <a:pt x="3068263" y="174582"/>
                  </a:lnTo>
                  <a:lnTo>
                    <a:pt x="3020156" y="157457"/>
                  </a:lnTo>
                  <a:lnTo>
                    <a:pt x="2971247" y="141132"/>
                  </a:lnTo>
                  <a:lnTo>
                    <a:pt x="2921560" y="125623"/>
                  </a:lnTo>
                  <a:lnTo>
                    <a:pt x="2871116" y="110944"/>
                  </a:lnTo>
                  <a:lnTo>
                    <a:pt x="2819938" y="97109"/>
                  </a:lnTo>
                  <a:lnTo>
                    <a:pt x="2768049" y="84133"/>
                  </a:lnTo>
                  <a:lnTo>
                    <a:pt x="2715472" y="72028"/>
                  </a:lnTo>
                  <a:lnTo>
                    <a:pt x="2662229" y="60810"/>
                  </a:lnTo>
                  <a:lnTo>
                    <a:pt x="2608344" y="50493"/>
                  </a:lnTo>
                  <a:lnTo>
                    <a:pt x="2553838" y="41092"/>
                  </a:lnTo>
                  <a:lnTo>
                    <a:pt x="2498734" y="32619"/>
                  </a:lnTo>
                  <a:lnTo>
                    <a:pt x="2443056" y="25090"/>
                  </a:lnTo>
                  <a:lnTo>
                    <a:pt x="2386825" y="18519"/>
                  </a:lnTo>
                  <a:lnTo>
                    <a:pt x="2330064" y="12919"/>
                  </a:lnTo>
                  <a:lnTo>
                    <a:pt x="2272797" y="8306"/>
                  </a:lnTo>
                  <a:lnTo>
                    <a:pt x="2215045" y="4693"/>
                  </a:lnTo>
                  <a:lnTo>
                    <a:pt x="2156832" y="2095"/>
                  </a:lnTo>
                  <a:lnTo>
                    <a:pt x="2098180" y="526"/>
                  </a:lnTo>
                  <a:lnTo>
                    <a:pt x="2039112" y="0"/>
                  </a:lnTo>
                  <a:close/>
                </a:path>
              </a:pathLst>
            </a:custGeom>
            <a:solidFill>
              <a:srgbClr val="6699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01495" y="4719827"/>
              <a:ext cx="2383536" cy="11216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20568" y="4719827"/>
              <a:ext cx="833628" cy="11216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9731" y="4719827"/>
              <a:ext cx="1142999" cy="11216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8268" y="4719827"/>
              <a:ext cx="833627" cy="11216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01495" y="5207507"/>
              <a:ext cx="2721864" cy="11216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95144" y="3971543"/>
              <a:ext cx="374904" cy="5166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59152" y="3971543"/>
              <a:ext cx="387095" cy="5166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5352" y="3971543"/>
              <a:ext cx="920496" cy="5166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427223" y="4029202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i-mo</a:t>
            </a:r>
            <a:r>
              <a:rPr sz="1800" b="1" spc="5" dirty="0">
                <a:solidFill>
                  <a:srgbClr val="CCEB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3608" y="3962400"/>
            <a:ext cx="1760220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5078" y="4020057"/>
            <a:ext cx="147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Net</a:t>
            </a:r>
            <a:r>
              <a:rPr sz="1800" b="1" spc="-5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browsing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2311" y="5029200"/>
            <a:ext cx="664463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77467" y="4857115"/>
            <a:ext cx="3112770" cy="112204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38480" marR="30480" indent="-501015">
              <a:lnSpc>
                <a:spcPct val="80000"/>
              </a:lnSpc>
              <a:spcBef>
                <a:spcPts val="1055"/>
              </a:spcBef>
              <a:tabLst>
                <a:tab pos="538480" algn="l"/>
              </a:tabLst>
            </a:pPr>
            <a:r>
              <a:rPr sz="2700" b="1" baseline="12345" dirty="0">
                <a:solidFill>
                  <a:srgbClr val="CCEBFF"/>
                </a:solidFill>
                <a:latin typeface="Arial"/>
                <a:cs typeface="Arial"/>
              </a:rPr>
              <a:t>ITS	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Perso</a:t>
            </a:r>
            <a:r>
              <a:rPr sz="4000" b="1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-t</a:t>
            </a:r>
            <a:r>
              <a:rPr sz="4000" b="1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-  machine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4572000"/>
            <a:ext cx="790956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21435" y="4629150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GPS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88891" y="3380232"/>
            <a:ext cx="4419600" cy="2612390"/>
            <a:chOff x="4088891" y="3380232"/>
            <a:chExt cx="4419600" cy="2612390"/>
          </a:xfrm>
        </p:grpSpPr>
        <p:sp>
          <p:nvSpPr>
            <p:cNvPr id="42" name="object 42"/>
            <p:cNvSpPr/>
            <p:nvPr/>
          </p:nvSpPr>
          <p:spPr>
            <a:xfrm>
              <a:off x="5390514" y="4151757"/>
              <a:ext cx="1911858" cy="139534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88891" y="3380232"/>
              <a:ext cx="4162425" cy="2612390"/>
            </a:xfrm>
            <a:custGeom>
              <a:avLst/>
              <a:gdLst/>
              <a:ahLst/>
              <a:cxnLst/>
              <a:rect l="l" t="t" r="r" b="b"/>
              <a:pathLst>
                <a:path w="4162425" h="2612390">
                  <a:moveTo>
                    <a:pt x="2081022" y="0"/>
                  </a:moveTo>
                  <a:lnTo>
                    <a:pt x="2021770" y="519"/>
                  </a:lnTo>
                  <a:lnTo>
                    <a:pt x="1962929" y="2067"/>
                  </a:lnTo>
                  <a:lnTo>
                    <a:pt x="1904520" y="4630"/>
                  </a:lnTo>
                  <a:lnTo>
                    <a:pt x="1846565" y="8196"/>
                  </a:lnTo>
                  <a:lnTo>
                    <a:pt x="1789086" y="12748"/>
                  </a:lnTo>
                  <a:lnTo>
                    <a:pt x="1732106" y="18275"/>
                  </a:lnTo>
                  <a:lnTo>
                    <a:pt x="1675645" y="24762"/>
                  </a:lnTo>
                  <a:lnTo>
                    <a:pt x="1619726" y="32196"/>
                  </a:lnTo>
                  <a:lnTo>
                    <a:pt x="1564371" y="40562"/>
                  </a:lnTo>
                  <a:lnTo>
                    <a:pt x="1509602" y="49847"/>
                  </a:lnTo>
                  <a:lnTo>
                    <a:pt x="1455441" y="60037"/>
                  </a:lnTo>
                  <a:lnTo>
                    <a:pt x="1401909" y="71119"/>
                  </a:lnTo>
                  <a:lnTo>
                    <a:pt x="1349029" y="83078"/>
                  </a:lnTo>
                  <a:lnTo>
                    <a:pt x="1296823" y="95900"/>
                  </a:lnTo>
                  <a:lnTo>
                    <a:pt x="1245313" y="109573"/>
                  </a:lnTo>
                  <a:lnTo>
                    <a:pt x="1194520" y="124082"/>
                  </a:lnTo>
                  <a:lnTo>
                    <a:pt x="1144467" y="139413"/>
                  </a:lnTo>
                  <a:lnTo>
                    <a:pt x="1095175" y="155553"/>
                  </a:lnTo>
                  <a:lnTo>
                    <a:pt x="1046667" y="172488"/>
                  </a:lnTo>
                  <a:lnTo>
                    <a:pt x="998964" y="190204"/>
                  </a:lnTo>
                  <a:lnTo>
                    <a:pt x="952088" y="208688"/>
                  </a:lnTo>
                  <a:lnTo>
                    <a:pt x="906062" y="227924"/>
                  </a:lnTo>
                  <a:lnTo>
                    <a:pt x="860907" y="247901"/>
                  </a:lnTo>
                  <a:lnTo>
                    <a:pt x="816645" y="268603"/>
                  </a:lnTo>
                  <a:lnTo>
                    <a:pt x="773299" y="290018"/>
                  </a:lnTo>
                  <a:lnTo>
                    <a:pt x="730890" y="312131"/>
                  </a:lnTo>
                  <a:lnTo>
                    <a:pt x="689439" y="334929"/>
                  </a:lnTo>
                  <a:lnTo>
                    <a:pt x="648970" y="358398"/>
                  </a:lnTo>
                  <a:lnTo>
                    <a:pt x="609504" y="382523"/>
                  </a:lnTo>
                  <a:lnTo>
                    <a:pt x="571063" y="407293"/>
                  </a:lnTo>
                  <a:lnTo>
                    <a:pt x="533669" y="432691"/>
                  </a:lnTo>
                  <a:lnTo>
                    <a:pt x="497344" y="458705"/>
                  </a:lnTo>
                  <a:lnTo>
                    <a:pt x="462109" y="485322"/>
                  </a:lnTo>
                  <a:lnTo>
                    <a:pt x="427988" y="512526"/>
                  </a:lnTo>
                  <a:lnTo>
                    <a:pt x="395001" y="540305"/>
                  </a:lnTo>
                  <a:lnTo>
                    <a:pt x="363171" y="568645"/>
                  </a:lnTo>
                  <a:lnTo>
                    <a:pt x="332519" y="597531"/>
                  </a:lnTo>
                  <a:lnTo>
                    <a:pt x="303069" y="626951"/>
                  </a:lnTo>
                  <a:lnTo>
                    <a:pt x="274840" y="656889"/>
                  </a:lnTo>
                  <a:lnTo>
                    <a:pt x="247857" y="687334"/>
                  </a:lnTo>
                  <a:lnTo>
                    <a:pt x="222140" y="718270"/>
                  </a:lnTo>
                  <a:lnTo>
                    <a:pt x="197711" y="749684"/>
                  </a:lnTo>
                  <a:lnTo>
                    <a:pt x="174593" y="781562"/>
                  </a:lnTo>
                  <a:lnTo>
                    <a:pt x="152807" y="813890"/>
                  </a:lnTo>
                  <a:lnTo>
                    <a:pt x="132375" y="846656"/>
                  </a:lnTo>
                  <a:lnTo>
                    <a:pt x="113320" y="879844"/>
                  </a:lnTo>
                  <a:lnTo>
                    <a:pt x="79426" y="947433"/>
                  </a:lnTo>
                  <a:lnTo>
                    <a:pt x="51301" y="1016549"/>
                  </a:lnTo>
                  <a:lnTo>
                    <a:pt x="29120" y="1087080"/>
                  </a:lnTo>
                  <a:lnTo>
                    <a:pt x="13059" y="1158917"/>
                  </a:lnTo>
                  <a:lnTo>
                    <a:pt x="3294" y="1231950"/>
                  </a:lnTo>
                  <a:lnTo>
                    <a:pt x="0" y="1306067"/>
                  </a:lnTo>
                  <a:lnTo>
                    <a:pt x="827" y="1343255"/>
                  </a:lnTo>
                  <a:lnTo>
                    <a:pt x="7378" y="1416844"/>
                  </a:lnTo>
                  <a:lnTo>
                    <a:pt x="20314" y="1489292"/>
                  </a:lnTo>
                  <a:lnTo>
                    <a:pt x="39457" y="1560490"/>
                  </a:lnTo>
                  <a:lnTo>
                    <a:pt x="64632" y="1630328"/>
                  </a:lnTo>
                  <a:lnTo>
                    <a:pt x="95663" y="1698694"/>
                  </a:lnTo>
                  <a:lnTo>
                    <a:pt x="132375" y="1765479"/>
                  </a:lnTo>
                  <a:lnTo>
                    <a:pt x="152807" y="1798245"/>
                  </a:lnTo>
                  <a:lnTo>
                    <a:pt x="174593" y="1830573"/>
                  </a:lnTo>
                  <a:lnTo>
                    <a:pt x="197711" y="1862451"/>
                  </a:lnTo>
                  <a:lnTo>
                    <a:pt x="222140" y="1893865"/>
                  </a:lnTo>
                  <a:lnTo>
                    <a:pt x="247857" y="1924801"/>
                  </a:lnTo>
                  <a:lnTo>
                    <a:pt x="274840" y="1955246"/>
                  </a:lnTo>
                  <a:lnTo>
                    <a:pt x="303069" y="1985184"/>
                  </a:lnTo>
                  <a:lnTo>
                    <a:pt x="332519" y="2014604"/>
                  </a:lnTo>
                  <a:lnTo>
                    <a:pt x="363171" y="2043490"/>
                  </a:lnTo>
                  <a:lnTo>
                    <a:pt x="395001" y="2071830"/>
                  </a:lnTo>
                  <a:lnTo>
                    <a:pt x="427988" y="2099609"/>
                  </a:lnTo>
                  <a:lnTo>
                    <a:pt x="462109" y="2126813"/>
                  </a:lnTo>
                  <a:lnTo>
                    <a:pt x="497344" y="2153430"/>
                  </a:lnTo>
                  <a:lnTo>
                    <a:pt x="533669" y="2179444"/>
                  </a:lnTo>
                  <a:lnTo>
                    <a:pt x="571063" y="2204842"/>
                  </a:lnTo>
                  <a:lnTo>
                    <a:pt x="609504" y="2229611"/>
                  </a:lnTo>
                  <a:lnTo>
                    <a:pt x="648970" y="2253737"/>
                  </a:lnTo>
                  <a:lnTo>
                    <a:pt x="689439" y="2277206"/>
                  </a:lnTo>
                  <a:lnTo>
                    <a:pt x="730890" y="2300004"/>
                  </a:lnTo>
                  <a:lnTo>
                    <a:pt x="773299" y="2322117"/>
                  </a:lnTo>
                  <a:lnTo>
                    <a:pt x="816645" y="2343532"/>
                  </a:lnTo>
                  <a:lnTo>
                    <a:pt x="860907" y="2364234"/>
                  </a:lnTo>
                  <a:lnTo>
                    <a:pt x="906062" y="2384211"/>
                  </a:lnTo>
                  <a:lnTo>
                    <a:pt x="952088" y="2403447"/>
                  </a:lnTo>
                  <a:lnTo>
                    <a:pt x="998964" y="2421931"/>
                  </a:lnTo>
                  <a:lnTo>
                    <a:pt x="1046667" y="2439647"/>
                  </a:lnTo>
                  <a:lnTo>
                    <a:pt x="1095175" y="2456582"/>
                  </a:lnTo>
                  <a:lnTo>
                    <a:pt x="1144467" y="2472722"/>
                  </a:lnTo>
                  <a:lnTo>
                    <a:pt x="1194520" y="2488053"/>
                  </a:lnTo>
                  <a:lnTo>
                    <a:pt x="1245313" y="2502562"/>
                  </a:lnTo>
                  <a:lnTo>
                    <a:pt x="1296823" y="2516235"/>
                  </a:lnTo>
                  <a:lnTo>
                    <a:pt x="1349029" y="2529057"/>
                  </a:lnTo>
                  <a:lnTo>
                    <a:pt x="1401909" y="2541016"/>
                  </a:lnTo>
                  <a:lnTo>
                    <a:pt x="1455441" y="2552098"/>
                  </a:lnTo>
                  <a:lnTo>
                    <a:pt x="1509602" y="2562288"/>
                  </a:lnTo>
                  <a:lnTo>
                    <a:pt x="1564371" y="2571573"/>
                  </a:lnTo>
                  <a:lnTo>
                    <a:pt x="1619726" y="2579939"/>
                  </a:lnTo>
                  <a:lnTo>
                    <a:pt x="1675645" y="2587373"/>
                  </a:lnTo>
                  <a:lnTo>
                    <a:pt x="1732106" y="2593860"/>
                  </a:lnTo>
                  <a:lnTo>
                    <a:pt x="1789086" y="2599387"/>
                  </a:lnTo>
                  <a:lnTo>
                    <a:pt x="1846565" y="2603939"/>
                  </a:lnTo>
                  <a:lnTo>
                    <a:pt x="1904520" y="2607505"/>
                  </a:lnTo>
                  <a:lnTo>
                    <a:pt x="1962929" y="2610068"/>
                  </a:lnTo>
                  <a:lnTo>
                    <a:pt x="2021770" y="2611616"/>
                  </a:lnTo>
                  <a:lnTo>
                    <a:pt x="2081022" y="2612135"/>
                  </a:lnTo>
                  <a:lnTo>
                    <a:pt x="2140273" y="2611616"/>
                  </a:lnTo>
                  <a:lnTo>
                    <a:pt x="2199114" y="2610068"/>
                  </a:lnTo>
                  <a:lnTo>
                    <a:pt x="2257523" y="2607505"/>
                  </a:lnTo>
                  <a:lnTo>
                    <a:pt x="2315478" y="2603939"/>
                  </a:lnTo>
                  <a:lnTo>
                    <a:pt x="2372957" y="2599387"/>
                  </a:lnTo>
                  <a:lnTo>
                    <a:pt x="2429937" y="2593860"/>
                  </a:lnTo>
                  <a:lnTo>
                    <a:pt x="2486398" y="2587373"/>
                  </a:lnTo>
                  <a:lnTo>
                    <a:pt x="2542317" y="2579939"/>
                  </a:lnTo>
                  <a:lnTo>
                    <a:pt x="2597672" y="2571573"/>
                  </a:lnTo>
                  <a:lnTo>
                    <a:pt x="2652441" y="2562288"/>
                  </a:lnTo>
                  <a:lnTo>
                    <a:pt x="2706602" y="2552098"/>
                  </a:lnTo>
                  <a:lnTo>
                    <a:pt x="2760134" y="2541016"/>
                  </a:lnTo>
                  <a:lnTo>
                    <a:pt x="2813014" y="2529057"/>
                  </a:lnTo>
                  <a:lnTo>
                    <a:pt x="2865220" y="2516235"/>
                  </a:lnTo>
                  <a:lnTo>
                    <a:pt x="2916730" y="2502562"/>
                  </a:lnTo>
                  <a:lnTo>
                    <a:pt x="2967523" y="2488053"/>
                  </a:lnTo>
                  <a:lnTo>
                    <a:pt x="3017576" y="2472722"/>
                  </a:lnTo>
                  <a:lnTo>
                    <a:pt x="3066868" y="2456582"/>
                  </a:lnTo>
                  <a:lnTo>
                    <a:pt x="3115376" y="2439647"/>
                  </a:lnTo>
                  <a:lnTo>
                    <a:pt x="3163079" y="2421931"/>
                  </a:lnTo>
                  <a:lnTo>
                    <a:pt x="3209955" y="2403447"/>
                  </a:lnTo>
                  <a:lnTo>
                    <a:pt x="3255981" y="2384211"/>
                  </a:lnTo>
                  <a:lnTo>
                    <a:pt x="3301136" y="2364234"/>
                  </a:lnTo>
                  <a:lnTo>
                    <a:pt x="3345398" y="2343532"/>
                  </a:lnTo>
                  <a:lnTo>
                    <a:pt x="3388744" y="2322117"/>
                  </a:lnTo>
                  <a:lnTo>
                    <a:pt x="3431153" y="2300004"/>
                  </a:lnTo>
                  <a:lnTo>
                    <a:pt x="3472604" y="2277206"/>
                  </a:lnTo>
                  <a:lnTo>
                    <a:pt x="3513073" y="2253737"/>
                  </a:lnTo>
                  <a:lnTo>
                    <a:pt x="3552539" y="2229612"/>
                  </a:lnTo>
                  <a:lnTo>
                    <a:pt x="3590980" y="2204842"/>
                  </a:lnTo>
                  <a:lnTo>
                    <a:pt x="3628374" y="2179444"/>
                  </a:lnTo>
                  <a:lnTo>
                    <a:pt x="3664699" y="2153430"/>
                  </a:lnTo>
                  <a:lnTo>
                    <a:pt x="3699934" y="2126813"/>
                  </a:lnTo>
                  <a:lnTo>
                    <a:pt x="3734055" y="2099609"/>
                  </a:lnTo>
                  <a:lnTo>
                    <a:pt x="3767042" y="2071830"/>
                  </a:lnTo>
                  <a:lnTo>
                    <a:pt x="3798872" y="2043490"/>
                  </a:lnTo>
                  <a:lnTo>
                    <a:pt x="3829524" y="2014604"/>
                  </a:lnTo>
                  <a:lnTo>
                    <a:pt x="3858974" y="1985184"/>
                  </a:lnTo>
                  <a:lnTo>
                    <a:pt x="3887203" y="1955246"/>
                  </a:lnTo>
                  <a:lnTo>
                    <a:pt x="3914186" y="1924801"/>
                  </a:lnTo>
                  <a:lnTo>
                    <a:pt x="3939903" y="1893865"/>
                  </a:lnTo>
                  <a:lnTo>
                    <a:pt x="3964332" y="1862451"/>
                  </a:lnTo>
                  <a:lnTo>
                    <a:pt x="3987450" y="1830573"/>
                  </a:lnTo>
                  <a:lnTo>
                    <a:pt x="4009236" y="1798245"/>
                  </a:lnTo>
                  <a:lnTo>
                    <a:pt x="4029668" y="1765479"/>
                  </a:lnTo>
                  <a:lnTo>
                    <a:pt x="4048723" y="1732291"/>
                  </a:lnTo>
                  <a:lnTo>
                    <a:pt x="4082617" y="1664702"/>
                  </a:lnTo>
                  <a:lnTo>
                    <a:pt x="4110742" y="1595586"/>
                  </a:lnTo>
                  <a:lnTo>
                    <a:pt x="4132923" y="1525055"/>
                  </a:lnTo>
                  <a:lnTo>
                    <a:pt x="4148984" y="1453218"/>
                  </a:lnTo>
                  <a:lnTo>
                    <a:pt x="4158749" y="1380185"/>
                  </a:lnTo>
                  <a:lnTo>
                    <a:pt x="4162043" y="1306067"/>
                  </a:lnTo>
                  <a:lnTo>
                    <a:pt x="4161216" y="1268880"/>
                  </a:lnTo>
                  <a:lnTo>
                    <a:pt x="4154665" y="1195291"/>
                  </a:lnTo>
                  <a:lnTo>
                    <a:pt x="4141729" y="1122843"/>
                  </a:lnTo>
                  <a:lnTo>
                    <a:pt x="4122586" y="1051645"/>
                  </a:lnTo>
                  <a:lnTo>
                    <a:pt x="4097411" y="981807"/>
                  </a:lnTo>
                  <a:lnTo>
                    <a:pt x="4066380" y="913441"/>
                  </a:lnTo>
                  <a:lnTo>
                    <a:pt x="4029668" y="846656"/>
                  </a:lnTo>
                  <a:lnTo>
                    <a:pt x="4009236" y="813890"/>
                  </a:lnTo>
                  <a:lnTo>
                    <a:pt x="3987450" y="781562"/>
                  </a:lnTo>
                  <a:lnTo>
                    <a:pt x="3964332" y="749684"/>
                  </a:lnTo>
                  <a:lnTo>
                    <a:pt x="3939903" y="718270"/>
                  </a:lnTo>
                  <a:lnTo>
                    <a:pt x="3914186" y="687334"/>
                  </a:lnTo>
                  <a:lnTo>
                    <a:pt x="3887203" y="656889"/>
                  </a:lnTo>
                  <a:lnTo>
                    <a:pt x="3858974" y="626951"/>
                  </a:lnTo>
                  <a:lnTo>
                    <a:pt x="3829524" y="597531"/>
                  </a:lnTo>
                  <a:lnTo>
                    <a:pt x="3798872" y="568645"/>
                  </a:lnTo>
                  <a:lnTo>
                    <a:pt x="3767042" y="540305"/>
                  </a:lnTo>
                  <a:lnTo>
                    <a:pt x="3734055" y="512526"/>
                  </a:lnTo>
                  <a:lnTo>
                    <a:pt x="3699934" y="485322"/>
                  </a:lnTo>
                  <a:lnTo>
                    <a:pt x="3664699" y="458705"/>
                  </a:lnTo>
                  <a:lnTo>
                    <a:pt x="3628374" y="432691"/>
                  </a:lnTo>
                  <a:lnTo>
                    <a:pt x="3590980" y="407293"/>
                  </a:lnTo>
                  <a:lnTo>
                    <a:pt x="3552539" y="382523"/>
                  </a:lnTo>
                  <a:lnTo>
                    <a:pt x="3513073" y="358398"/>
                  </a:lnTo>
                  <a:lnTo>
                    <a:pt x="3472604" y="334929"/>
                  </a:lnTo>
                  <a:lnTo>
                    <a:pt x="3431153" y="312131"/>
                  </a:lnTo>
                  <a:lnTo>
                    <a:pt x="3388744" y="290018"/>
                  </a:lnTo>
                  <a:lnTo>
                    <a:pt x="3345398" y="268603"/>
                  </a:lnTo>
                  <a:lnTo>
                    <a:pt x="3301136" y="247901"/>
                  </a:lnTo>
                  <a:lnTo>
                    <a:pt x="3255981" y="227924"/>
                  </a:lnTo>
                  <a:lnTo>
                    <a:pt x="3209955" y="208688"/>
                  </a:lnTo>
                  <a:lnTo>
                    <a:pt x="3163079" y="190204"/>
                  </a:lnTo>
                  <a:lnTo>
                    <a:pt x="3115376" y="172488"/>
                  </a:lnTo>
                  <a:lnTo>
                    <a:pt x="3066868" y="155553"/>
                  </a:lnTo>
                  <a:lnTo>
                    <a:pt x="3017576" y="139413"/>
                  </a:lnTo>
                  <a:lnTo>
                    <a:pt x="2967523" y="124082"/>
                  </a:lnTo>
                  <a:lnTo>
                    <a:pt x="2916730" y="109573"/>
                  </a:lnTo>
                  <a:lnTo>
                    <a:pt x="2865220" y="95900"/>
                  </a:lnTo>
                  <a:lnTo>
                    <a:pt x="2813014" y="83078"/>
                  </a:lnTo>
                  <a:lnTo>
                    <a:pt x="2760134" y="71119"/>
                  </a:lnTo>
                  <a:lnTo>
                    <a:pt x="2706602" y="60037"/>
                  </a:lnTo>
                  <a:lnTo>
                    <a:pt x="2652441" y="49847"/>
                  </a:lnTo>
                  <a:lnTo>
                    <a:pt x="2597672" y="40562"/>
                  </a:lnTo>
                  <a:lnTo>
                    <a:pt x="2542317" y="32196"/>
                  </a:lnTo>
                  <a:lnTo>
                    <a:pt x="2486398" y="24762"/>
                  </a:lnTo>
                  <a:lnTo>
                    <a:pt x="2429937" y="18275"/>
                  </a:lnTo>
                  <a:lnTo>
                    <a:pt x="2372957" y="12748"/>
                  </a:lnTo>
                  <a:lnTo>
                    <a:pt x="2315478" y="8196"/>
                  </a:lnTo>
                  <a:lnTo>
                    <a:pt x="2257523" y="4630"/>
                  </a:lnTo>
                  <a:lnTo>
                    <a:pt x="2199114" y="2067"/>
                  </a:lnTo>
                  <a:lnTo>
                    <a:pt x="2140273" y="519"/>
                  </a:lnTo>
                  <a:lnTo>
                    <a:pt x="2081022" y="0"/>
                  </a:lnTo>
                  <a:close/>
                </a:path>
              </a:pathLst>
            </a:custGeom>
            <a:solidFill>
              <a:srgbClr val="6699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98719" y="4585716"/>
              <a:ext cx="2692907" cy="11216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27163" y="4585716"/>
              <a:ext cx="833627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96327" y="4585716"/>
              <a:ext cx="1143000" cy="11216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74863" y="4585716"/>
              <a:ext cx="833627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301234" y="4722114"/>
            <a:ext cx="287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Mac</a:t>
            </a:r>
            <a:r>
              <a:rPr sz="4000" b="1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4000" b="1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-t</a:t>
            </a:r>
            <a:r>
              <a:rPr sz="4000" b="1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169152" y="5195315"/>
            <a:ext cx="2721863" cy="11216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471920" y="5331663"/>
            <a:ext cx="2084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machine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496811" y="3913632"/>
            <a:ext cx="2291080" cy="943610"/>
            <a:chOff x="6496811" y="3913632"/>
            <a:chExt cx="2291080" cy="943610"/>
          </a:xfrm>
        </p:grpSpPr>
        <p:sp>
          <p:nvSpPr>
            <p:cNvPr id="52" name="object 52"/>
            <p:cNvSpPr/>
            <p:nvPr/>
          </p:nvSpPr>
          <p:spPr>
            <a:xfrm>
              <a:off x="6563867" y="3913632"/>
              <a:ext cx="754379" cy="5196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04303" y="3913632"/>
              <a:ext cx="390144" cy="51968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80503" y="3913632"/>
              <a:ext cx="1278636" cy="51968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96811" y="4343400"/>
              <a:ext cx="2290572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629145" y="3817111"/>
            <a:ext cx="2006600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>
              <a:lnSpc>
                <a:spcPct val="1564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CEBFF"/>
                </a:solidFill>
                <a:latin typeface="Arial"/>
                <a:cs typeface="Arial"/>
              </a:rPr>
              <a:t>Tele-metering  </a:t>
            </a: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Remote</a:t>
            </a:r>
            <a:r>
              <a:rPr sz="1800" b="1" spc="-4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Operation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28032" y="5166359"/>
            <a:ext cx="2308860" cy="5196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960746" y="5224017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EBFF"/>
                </a:solidFill>
                <a:latin typeface="Arial"/>
                <a:cs typeface="Arial"/>
              </a:rPr>
              <a:t>Automatic</a:t>
            </a:r>
            <a:r>
              <a:rPr sz="1800" b="1" spc="-1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EBFF"/>
                </a:solidFill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238373" y="2776601"/>
            <a:ext cx="2541270" cy="2315210"/>
            <a:chOff x="3238373" y="2776601"/>
            <a:chExt cx="2541270" cy="2315210"/>
          </a:xfrm>
        </p:grpSpPr>
        <p:sp>
          <p:nvSpPr>
            <p:cNvPr id="60" name="object 60"/>
            <p:cNvSpPr/>
            <p:nvPr/>
          </p:nvSpPr>
          <p:spPr>
            <a:xfrm>
              <a:off x="3252978" y="2791206"/>
              <a:ext cx="2511552" cy="22860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52978" y="2791206"/>
              <a:ext cx="2512060" cy="2286000"/>
            </a:xfrm>
            <a:custGeom>
              <a:avLst/>
              <a:gdLst/>
              <a:ahLst/>
              <a:cxnLst/>
              <a:rect l="l" t="t" r="r" b="b"/>
              <a:pathLst>
                <a:path w="2512060" h="2286000">
                  <a:moveTo>
                    <a:pt x="0" y="1143000"/>
                  </a:moveTo>
                  <a:lnTo>
                    <a:pt x="997" y="1097025"/>
                  </a:lnTo>
                  <a:lnTo>
                    <a:pt x="3963" y="1051511"/>
                  </a:lnTo>
                  <a:lnTo>
                    <a:pt x="8861" y="1006493"/>
                  </a:lnTo>
                  <a:lnTo>
                    <a:pt x="15653" y="962004"/>
                  </a:lnTo>
                  <a:lnTo>
                    <a:pt x="24303" y="918079"/>
                  </a:lnTo>
                  <a:lnTo>
                    <a:pt x="34771" y="874751"/>
                  </a:lnTo>
                  <a:lnTo>
                    <a:pt x="47021" y="832055"/>
                  </a:lnTo>
                  <a:lnTo>
                    <a:pt x="61015" y="790025"/>
                  </a:lnTo>
                  <a:lnTo>
                    <a:pt x="76716" y="748695"/>
                  </a:lnTo>
                  <a:lnTo>
                    <a:pt x="94086" y="708099"/>
                  </a:lnTo>
                  <a:lnTo>
                    <a:pt x="113087" y="668272"/>
                  </a:lnTo>
                  <a:lnTo>
                    <a:pt x="133683" y="629247"/>
                  </a:lnTo>
                  <a:lnTo>
                    <a:pt x="155835" y="591058"/>
                  </a:lnTo>
                  <a:lnTo>
                    <a:pt x="179506" y="553740"/>
                  </a:lnTo>
                  <a:lnTo>
                    <a:pt x="204659" y="517328"/>
                  </a:lnTo>
                  <a:lnTo>
                    <a:pt x="231256" y="481854"/>
                  </a:lnTo>
                  <a:lnTo>
                    <a:pt x="259260" y="447353"/>
                  </a:lnTo>
                  <a:lnTo>
                    <a:pt x="288633" y="413859"/>
                  </a:lnTo>
                  <a:lnTo>
                    <a:pt x="319337" y="381407"/>
                  </a:lnTo>
                  <a:lnTo>
                    <a:pt x="351335" y="350030"/>
                  </a:lnTo>
                  <a:lnTo>
                    <a:pt x="384589" y="319763"/>
                  </a:lnTo>
                  <a:lnTo>
                    <a:pt x="419063" y="290639"/>
                  </a:lnTo>
                  <a:lnTo>
                    <a:pt x="454718" y="262694"/>
                  </a:lnTo>
                  <a:lnTo>
                    <a:pt x="491517" y="235960"/>
                  </a:lnTo>
                  <a:lnTo>
                    <a:pt x="529423" y="210473"/>
                  </a:lnTo>
                  <a:lnTo>
                    <a:pt x="568397" y="186266"/>
                  </a:lnTo>
                  <a:lnTo>
                    <a:pt x="608403" y="163373"/>
                  </a:lnTo>
                  <a:lnTo>
                    <a:pt x="649403" y="141829"/>
                  </a:lnTo>
                  <a:lnTo>
                    <a:pt x="691359" y="121667"/>
                  </a:lnTo>
                  <a:lnTo>
                    <a:pt x="734234" y="102923"/>
                  </a:lnTo>
                  <a:lnTo>
                    <a:pt x="777990" y="85629"/>
                  </a:lnTo>
                  <a:lnTo>
                    <a:pt x="822590" y="69820"/>
                  </a:lnTo>
                  <a:lnTo>
                    <a:pt x="867997" y="55530"/>
                  </a:lnTo>
                  <a:lnTo>
                    <a:pt x="914172" y="42794"/>
                  </a:lnTo>
                  <a:lnTo>
                    <a:pt x="961079" y="31645"/>
                  </a:lnTo>
                  <a:lnTo>
                    <a:pt x="1008679" y="22118"/>
                  </a:lnTo>
                  <a:lnTo>
                    <a:pt x="1056936" y="14246"/>
                  </a:lnTo>
                  <a:lnTo>
                    <a:pt x="1105811" y="8064"/>
                  </a:lnTo>
                  <a:lnTo>
                    <a:pt x="1155268" y="3607"/>
                  </a:lnTo>
                  <a:lnTo>
                    <a:pt x="1205269" y="907"/>
                  </a:lnTo>
                  <a:lnTo>
                    <a:pt x="1255776" y="0"/>
                  </a:lnTo>
                  <a:lnTo>
                    <a:pt x="1306282" y="907"/>
                  </a:lnTo>
                  <a:lnTo>
                    <a:pt x="1356283" y="3607"/>
                  </a:lnTo>
                  <a:lnTo>
                    <a:pt x="1405740" y="8064"/>
                  </a:lnTo>
                  <a:lnTo>
                    <a:pt x="1454615" y="14246"/>
                  </a:lnTo>
                  <a:lnTo>
                    <a:pt x="1502872" y="22118"/>
                  </a:lnTo>
                  <a:lnTo>
                    <a:pt x="1550472" y="31645"/>
                  </a:lnTo>
                  <a:lnTo>
                    <a:pt x="1597379" y="42794"/>
                  </a:lnTo>
                  <a:lnTo>
                    <a:pt x="1643554" y="55530"/>
                  </a:lnTo>
                  <a:lnTo>
                    <a:pt x="1688961" y="69820"/>
                  </a:lnTo>
                  <a:lnTo>
                    <a:pt x="1733561" y="85629"/>
                  </a:lnTo>
                  <a:lnTo>
                    <a:pt x="1777317" y="102923"/>
                  </a:lnTo>
                  <a:lnTo>
                    <a:pt x="1820192" y="121667"/>
                  </a:lnTo>
                  <a:lnTo>
                    <a:pt x="1862148" y="141829"/>
                  </a:lnTo>
                  <a:lnTo>
                    <a:pt x="1903148" y="163373"/>
                  </a:lnTo>
                  <a:lnTo>
                    <a:pt x="1943154" y="186266"/>
                  </a:lnTo>
                  <a:lnTo>
                    <a:pt x="1982128" y="210473"/>
                  </a:lnTo>
                  <a:lnTo>
                    <a:pt x="2020034" y="235960"/>
                  </a:lnTo>
                  <a:lnTo>
                    <a:pt x="2056833" y="262694"/>
                  </a:lnTo>
                  <a:lnTo>
                    <a:pt x="2092488" y="290639"/>
                  </a:lnTo>
                  <a:lnTo>
                    <a:pt x="2126962" y="319763"/>
                  </a:lnTo>
                  <a:lnTo>
                    <a:pt x="2160216" y="350030"/>
                  </a:lnTo>
                  <a:lnTo>
                    <a:pt x="2192214" y="381407"/>
                  </a:lnTo>
                  <a:lnTo>
                    <a:pt x="2222918" y="413859"/>
                  </a:lnTo>
                  <a:lnTo>
                    <a:pt x="2252291" y="447353"/>
                  </a:lnTo>
                  <a:lnTo>
                    <a:pt x="2280295" y="481854"/>
                  </a:lnTo>
                  <a:lnTo>
                    <a:pt x="2306892" y="517328"/>
                  </a:lnTo>
                  <a:lnTo>
                    <a:pt x="2332045" y="553740"/>
                  </a:lnTo>
                  <a:lnTo>
                    <a:pt x="2355716" y="591058"/>
                  </a:lnTo>
                  <a:lnTo>
                    <a:pt x="2377868" y="629247"/>
                  </a:lnTo>
                  <a:lnTo>
                    <a:pt x="2398464" y="668272"/>
                  </a:lnTo>
                  <a:lnTo>
                    <a:pt x="2417465" y="708099"/>
                  </a:lnTo>
                  <a:lnTo>
                    <a:pt x="2434835" y="748695"/>
                  </a:lnTo>
                  <a:lnTo>
                    <a:pt x="2450536" y="790025"/>
                  </a:lnTo>
                  <a:lnTo>
                    <a:pt x="2464530" y="832055"/>
                  </a:lnTo>
                  <a:lnTo>
                    <a:pt x="2476780" y="874751"/>
                  </a:lnTo>
                  <a:lnTo>
                    <a:pt x="2487248" y="918079"/>
                  </a:lnTo>
                  <a:lnTo>
                    <a:pt x="2495898" y="962004"/>
                  </a:lnTo>
                  <a:lnTo>
                    <a:pt x="2502690" y="1006493"/>
                  </a:lnTo>
                  <a:lnTo>
                    <a:pt x="2507588" y="1051511"/>
                  </a:lnTo>
                  <a:lnTo>
                    <a:pt x="2510554" y="1097025"/>
                  </a:lnTo>
                  <a:lnTo>
                    <a:pt x="2511552" y="1143000"/>
                  </a:lnTo>
                  <a:lnTo>
                    <a:pt x="2510554" y="1188974"/>
                  </a:lnTo>
                  <a:lnTo>
                    <a:pt x="2507588" y="1234488"/>
                  </a:lnTo>
                  <a:lnTo>
                    <a:pt x="2502690" y="1279506"/>
                  </a:lnTo>
                  <a:lnTo>
                    <a:pt x="2495898" y="1323995"/>
                  </a:lnTo>
                  <a:lnTo>
                    <a:pt x="2487248" y="1367920"/>
                  </a:lnTo>
                  <a:lnTo>
                    <a:pt x="2476780" y="1411248"/>
                  </a:lnTo>
                  <a:lnTo>
                    <a:pt x="2464530" y="1453944"/>
                  </a:lnTo>
                  <a:lnTo>
                    <a:pt x="2450536" y="1495974"/>
                  </a:lnTo>
                  <a:lnTo>
                    <a:pt x="2434835" y="1537304"/>
                  </a:lnTo>
                  <a:lnTo>
                    <a:pt x="2417465" y="1577900"/>
                  </a:lnTo>
                  <a:lnTo>
                    <a:pt x="2398464" y="1617727"/>
                  </a:lnTo>
                  <a:lnTo>
                    <a:pt x="2377868" y="1656752"/>
                  </a:lnTo>
                  <a:lnTo>
                    <a:pt x="2355716" y="1694941"/>
                  </a:lnTo>
                  <a:lnTo>
                    <a:pt x="2332045" y="1732259"/>
                  </a:lnTo>
                  <a:lnTo>
                    <a:pt x="2306892" y="1768671"/>
                  </a:lnTo>
                  <a:lnTo>
                    <a:pt x="2280295" y="1804145"/>
                  </a:lnTo>
                  <a:lnTo>
                    <a:pt x="2252291" y="1838646"/>
                  </a:lnTo>
                  <a:lnTo>
                    <a:pt x="2222918" y="1872140"/>
                  </a:lnTo>
                  <a:lnTo>
                    <a:pt x="2192214" y="1904592"/>
                  </a:lnTo>
                  <a:lnTo>
                    <a:pt x="2160216" y="1935969"/>
                  </a:lnTo>
                  <a:lnTo>
                    <a:pt x="2126962" y="1966236"/>
                  </a:lnTo>
                  <a:lnTo>
                    <a:pt x="2092488" y="1995360"/>
                  </a:lnTo>
                  <a:lnTo>
                    <a:pt x="2056833" y="2023305"/>
                  </a:lnTo>
                  <a:lnTo>
                    <a:pt x="2020034" y="2050039"/>
                  </a:lnTo>
                  <a:lnTo>
                    <a:pt x="1982128" y="2075526"/>
                  </a:lnTo>
                  <a:lnTo>
                    <a:pt x="1943154" y="2099733"/>
                  </a:lnTo>
                  <a:lnTo>
                    <a:pt x="1903148" y="2122626"/>
                  </a:lnTo>
                  <a:lnTo>
                    <a:pt x="1862148" y="2144170"/>
                  </a:lnTo>
                  <a:lnTo>
                    <a:pt x="1820192" y="2164332"/>
                  </a:lnTo>
                  <a:lnTo>
                    <a:pt x="1777317" y="2183076"/>
                  </a:lnTo>
                  <a:lnTo>
                    <a:pt x="1733561" y="2200370"/>
                  </a:lnTo>
                  <a:lnTo>
                    <a:pt x="1688961" y="2216179"/>
                  </a:lnTo>
                  <a:lnTo>
                    <a:pt x="1643554" y="2230469"/>
                  </a:lnTo>
                  <a:lnTo>
                    <a:pt x="1597379" y="2243205"/>
                  </a:lnTo>
                  <a:lnTo>
                    <a:pt x="1550472" y="2254354"/>
                  </a:lnTo>
                  <a:lnTo>
                    <a:pt x="1502872" y="2263881"/>
                  </a:lnTo>
                  <a:lnTo>
                    <a:pt x="1454615" y="2271753"/>
                  </a:lnTo>
                  <a:lnTo>
                    <a:pt x="1405740" y="2277935"/>
                  </a:lnTo>
                  <a:lnTo>
                    <a:pt x="1356283" y="2282392"/>
                  </a:lnTo>
                  <a:lnTo>
                    <a:pt x="1306282" y="2285092"/>
                  </a:lnTo>
                  <a:lnTo>
                    <a:pt x="1255776" y="2286000"/>
                  </a:lnTo>
                  <a:lnTo>
                    <a:pt x="1205269" y="2285092"/>
                  </a:lnTo>
                  <a:lnTo>
                    <a:pt x="1155268" y="2282392"/>
                  </a:lnTo>
                  <a:lnTo>
                    <a:pt x="1105811" y="2277935"/>
                  </a:lnTo>
                  <a:lnTo>
                    <a:pt x="1056936" y="2271753"/>
                  </a:lnTo>
                  <a:lnTo>
                    <a:pt x="1008679" y="2263881"/>
                  </a:lnTo>
                  <a:lnTo>
                    <a:pt x="961079" y="2254354"/>
                  </a:lnTo>
                  <a:lnTo>
                    <a:pt x="914172" y="2243205"/>
                  </a:lnTo>
                  <a:lnTo>
                    <a:pt x="867997" y="2230469"/>
                  </a:lnTo>
                  <a:lnTo>
                    <a:pt x="822590" y="2216179"/>
                  </a:lnTo>
                  <a:lnTo>
                    <a:pt x="777990" y="2200370"/>
                  </a:lnTo>
                  <a:lnTo>
                    <a:pt x="734234" y="2183076"/>
                  </a:lnTo>
                  <a:lnTo>
                    <a:pt x="691359" y="2164332"/>
                  </a:lnTo>
                  <a:lnTo>
                    <a:pt x="649403" y="2144170"/>
                  </a:lnTo>
                  <a:lnTo>
                    <a:pt x="608403" y="2122626"/>
                  </a:lnTo>
                  <a:lnTo>
                    <a:pt x="568397" y="2099733"/>
                  </a:lnTo>
                  <a:lnTo>
                    <a:pt x="529423" y="2075526"/>
                  </a:lnTo>
                  <a:lnTo>
                    <a:pt x="491517" y="2050039"/>
                  </a:lnTo>
                  <a:lnTo>
                    <a:pt x="454718" y="2023305"/>
                  </a:lnTo>
                  <a:lnTo>
                    <a:pt x="419063" y="1995360"/>
                  </a:lnTo>
                  <a:lnTo>
                    <a:pt x="384589" y="1966236"/>
                  </a:lnTo>
                  <a:lnTo>
                    <a:pt x="351335" y="1935969"/>
                  </a:lnTo>
                  <a:lnTo>
                    <a:pt x="319337" y="1904592"/>
                  </a:lnTo>
                  <a:lnTo>
                    <a:pt x="288633" y="1872140"/>
                  </a:lnTo>
                  <a:lnTo>
                    <a:pt x="259260" y="1838646"/>
                  </a:lnTo>
                  <a:lnTo>
                    <a:pt x="231256" y="1804145"/>
                  </a:lnTo>
                  <a:lnTo>
                    <a:pt x="204659" y="1768671"/>
                  </a:lnTo>
                  <a:lnTo>
                    <a:pt x="179506" y="1732259"/>
                  </a:lnTo>
                  <a:lnTo>
                    <a:pt x="155835" y="1694941"/>
                  </a:lnTo>
                  <a:lnTo>
                    <a:pt x="133683" y="1656752"/>
                  </a:lnTo>
                  <a:lnTo>
                    <a:pt x="113087" y="1617727"/>
                  </a:lnTo>
                  <a:lnTo>
                    <a:pt x="94086" y="1577900"/>
                  </a:lnTo>
                  <a:lnTo>
                    <a:pt x="76716" y="1537304"/>
                  </a:lnTo>
                  <a:lnTo>
                    <a:pt x="61015" y="1495974"/>
                  </a:lnTo>
                  <a:lnTo>
                    <a:pt x="47021" y="1453944"/>
                  </a:lnTo>
                  <a:lnTo>
                    <a:pt x="34771" y="1411248"/>
                  </a:lnTo>
                  <a:lnTo>
                    <a:pt x="24303" y="1367920"/>
                  </a:lnTo>
                  <a:lnTo>
                    <a:pt x="15653" y="1323995"/>
                  </a:lnTo>
                  <a:lnTo>
                    <a:pt x="8861" y="1279506"/>
                  </a:lnTo>
                  <a:lnTo>
                    <a:pt x="3963" y="1234488"/>
                  </a:lnTo>
                  <a:lnTo>
                    <a:pt x="997" y="1188974"/>
                  </a:lnTo>
                  <a:lnTo>
                    <a:pt x="0" y="1143000"/>
                  </a:lnTo>
                  <a:close/>
                </a:path>
              </a:pathLst>
            </a:custGeom>
            <a:ln w="2895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59124" y="3124200"/>
              <a:ext cx="1726692" cy="161239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34740" y="3099816"/>
              <a:ext cx="1726691" cy="161239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62934" y="3128010"/>
              <a:ext cx="1694688" cy="158038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62934" y="3128010"/>
              <a:ext cx="1694814" cy="1580515"/>
            </a:xfrm>
            <a:custGeom>
              <a:avLst/>
              <a:gdLst/>
              <a:ahLst/>
              <a:cxnLst/>
              <a:rect l="l" t="t" r="r" b="b"/>
              <a:pathLst>
                <a:path w="1694814" h="1580514">
                  <a:moveTo>
                    <a:pt x="0" y="790194"/>
                  </a:moveTo>
                  <a:lnTo>
                    <a:pt x="1438" y="743768"/>
                  </a:lnTo>
                  <a:lnTo>
                    <a:pt x="5700" y="698048"/>
                  </a:lnTo>
                  <a:lnTo>
                    <a:pt x="12706" y="653108"/>
                  </a:lnTo>
                  <a:lnTo>
                    <a:pt x="22377" y="609022"/>
                  </a:lnTo>
                  <a:lnTo>
                    <a:pt x="34634" y="565864"/>
                  </a:lnTo>
                  <a:lnTo>
                    <a:pt x="49396" y="523710"/>
                  </a:lnTo>
                  <a:lnTo>
                    <a:pt x="66585" y="482631"/>
                  </a:lnTo>
                  <a:lnTo>
                    <a:pt x="86121" y="442704"/>
                  </a:lnTo>
                  <a:lnTo>
                    <a:pt x="107924" y="404001"/>
                  </a:lnTo>
                  <a:lnTo>
                    <a:pt x="131916" y="366598"/>
                  </a:lnTo>
                  <a:lnTo>
                    <a:pt x="158016" y="330567"/>
                  </a:lnTo>
                  <a:lnTo>
                    <a:pt x="186145" y="295984"/>
                  </a:lnTo>
                  <a:lnTo>
                    <a:pt x="216224" y="262923"/>
                  </a:lnTo>
                  <a:lnTo>
                    <a:pt x="248173" y="231457"/>
                  </a:lnTo>
                  <a:lnTo>
                    <a:pt x="281913" y="201661"/>
                  </a:lnTo>
                  <a:lnTo>
                    <a:pt x="317365" y="173609"/>
                  </a:lnTo>
                  <a:lnTo>
                    <a:pt x="354448" y="147375"/>
                  </a:lnTo>
                  <a:lnTo>
                    <a:pt x="393084" y="123033"/>
                  </a:lnTo>
                  <a:lnTo>
                    <a:pt x="433192" y="100658"/>
                  </a:lnTo>
                  <a:lnTo>
                    <a:pt x="474694" y="80323"/>
                  </a:lnTo>
                  <a:lnTo>
                    <a:pt x="517511" y="62102"/>
                  </a:lnTo>
                  <a:lnTo>
                    <a:pt x="561561" y="46071"/>
                  </a:lnTo>
                  <a:lnTo>
                    <a:pt x="606767" y="32303"/>
                  </a:lnTo>
                  <a:lnTo>
                    <a:pt x="653049" y="20871"/>
                  </a:lnTo>
                  <a:lnTo>
                    <a:pt x="700327" y="11851"/>
                  </a:lnTo>
                  <a:lnTo>
                    <a:pt x="748522" y="5316"/>
                  </a:lnTo>
                  <a:lnTo>
                    <a:pt x="797554" y="1341"/>
                  </a:lnTo>
                  <a:lnTo>
                    <a:pt x="847343" y="0"/>
                  </a:lnTo>
                  <a:lnTo>
                    <a:pt x="897133" y="1341"/>
                  </a:lnTo>
                  <a:lnTo>
                    <a:pt x="946165" y="5316"/>
                  </a:lnTo>
                  <a:lnTo>
                    <a:pt x="994360" y="11851"/>
                  </a:lnTo>
                  <a:lnTo>
                    <a:pt x="1041638" y="20871"/>
                  </a:lnTo>
                  <a:lnTo>
                    <a:pt x="1087920" y="32303"/>
                  </a:lnTo>
                  <a:lnTo>
                    <a:pt x="1133126" y="46071"/>
                  </a:lnTo>
                  <a:lnTo>
                    <a:pt x="1177176" y="62102"/>
                  </a:lnTo>
                  <a:lnTo>
                    <a:pt x="1219993" y="80323"/>
                  </a:lnTo>
                  <a:lnTo>
                    <a:pt x="1261495" y="100658"/>
                  </a:lnTo>
                  <a:lnTo>
                    <a:pt x="1301603" y="123033"/>
                  </a:lnTo>
                  <a:lnTo>
                    <a:pt x="1340239" y="147375"/>
                  </a:lnTo>
                  <a:lnTo>
                    <a:pt x="1377322" y="173609"/>
                  </a:lnTo>
                  <a:lnTo>
                    <a:pt x="1412774" y="201661"/>
                  </a:lnTo>
                  <a:lnTo>
                    <a:pt x="1446514" y="231457"/>
                  </a:lnTo>
                  <a:lnTo>
                    <a:pt x="1478463" y="262923"/>
                  </a:lnTo>
                  <a:lnTo>
                    <a:pt x="1508542" y="295984"/>
                  </a:lnTo>
                  <a:lnTo>
                    <a:pt x="1536671" y="330567"/>
                  </a:lnTo>
                  <a:lnTo>
                    <a:pt x="1562771" y="366598"/>
                  </a:lnTo>
                  <a:lnTo>
                    <a:pt x="1586763" y="404001"/>
                  </a:lnTo>
                  <a:lnTo>
                    <a:pt x="1608566" y="442704"/>
                  </a:lnTo>
                  <a:lnTo>
                    <a:pt x="1628102" y="482631"/>
                  </a:lnTo>
                  <a:lnTo>
                    <a:pt x="1645291" y="523710"/>
                  </a:lnTo>
                  <a:lnTo>
                    <a:pt x="1660053" y="565864"/>
                  </a:lnTo>
                  <a:lnTo>
                    <a:pt x="1672310" y="609022"/>
                  </a:lnTo>
                  <a:lnTo>
                    <a:pt x="1681981" y="653108"/>
                  </a:lnTo>
                  <a:lnTo>
                    <a:pt x="1688987" y="698048"/>
                  </a:lnTo>
                  <a:lnTo>
                    <a:pt x="1693249" y="743768"/>
                  </a:lnTo>
                  <a:lnTo>
                    <a:pt x="1694688" y="790194"/>
                  </a:lnTo>
                  <a:lnTo>
                    <a:pt x="1693249" y="836619"/>
                  </a:lnTo>
                  <a:lnTo>
                    <a:pt x="1688987" y="882339"/>
                  </a:lnTo>
                  <a:lnTo>
                    <a:pt x="1681981" y="927279"/>
                  </a:lnTo>
                  <a:lnTo>
                    <a:pt x="1672310" y="971365"/>
                  </a:lnTo>
                  <a:lnTo>
                    <a:pt x="1660053" y="1014523"/>
                  </a:lnTo>
                  <a:lnTo>
                    <a:pt x="1645291" y="1056677"/>
                  </a:lnTo>
                  <a:lnTo>
                    <a:pt x="1628102" y="1097756"/>
                  </a:lnTo>
                  <a:lnTo>
                    <a:pt x="1608566" y="1137683"/>
                  </a:lnTo>
                  <a:lnTo>
                    <a:pt x="1586763" y="1176386"/>
                  </a:lnTo>
                  <a:lnTo>
                    <a:pt x="1562771" y="1213789"/>
                  </a:lnTo>
                  <a:lnTo>
                    <a:pt x="1536671" y="1249820"/>
                  </a:lnTo>
                  <a:lnTo>
                    <a:pt x="1508542" y="1284403"/>
                  </a:lnTo>
                  <a:lnTo>
                    <a:pt x="1478463" y="1317464"/>
                  </a:lnTo>
                  <a:lnTo>
                    <a:pt x="1446514" y="1348930"/>
                  </a:lnTo>
                  <a:lnTo>
                    <a:pt x="1412774" y="1378726"/>
                  </a:lnTo>
                  <a:lnTo>
                    <a:pt x="1377322" y="1406778"/>
                  </a:lnTo>
                  <a:lnTo>
                    <a:pt x="1340239" y="1433012"/>
                  </a:lnTo>
                  <a:lnTo>
                    <a:pt x="1301603" y="1457354"/>
                  </a:lnTo>
                  <a:lnTo>
                    <a:pt x="1261495" y="1479729"/>
                  </a:lnTo>
                  <a:lnTo>
                    <a:pt x="1219993" y="1500064"/>
                  </a:lnTo>
                  <a:lnTo>
                    <a:pt x="1177176" y="1518285"/>
                  </a:lnTo>
                  <a:lnTo>
                    <a:pt x="1133126" y="1534316"/>
                  </a:lnTo>
                  <a:lnTo>
                    <a:pt x="1087920" y="1548084"/>
                  </a:lnTo>
                  <a:lnTo>
                    <a:pt x="1041638" y="1559516"/>
                  </a:lnTo>
                  <a:lnTo>
                    <a:pt x="994360" y="1568536"/>
                  </a:lnTo>
                  <a:lnTo>
                    <a:pt x="946165" y="1575071"/>
                  </a:lnTo>
                  <a:lnTo>
                    <a:pt x="897133" y="1579046"/>
                  </a:lnTo>
                  <a:lnTo>
                    <a:pt x="847343" y="1580388"/>
                  </a:lnTo>
                  <a:lnTo>
                    <a:pt x="797554" y="1579046"/>
                  </a:lnTo>
                  <a:lnTo>
                    <a:pt x="748522" y="1575071"/>
                  </a:lnTo>
                  <a:lnTo>
                    <a:pt x="700327" y="1568536"/>
                  </a:lnTo>
                  <a:lnTo>
                    <a:pt x="653049" y="1559516"/>
                  </a:lnTo>
                  <a:lnTo>
                    <a:pt x="606767" y="1548084"/>
                  </a:lnTo>
                  <a:lnTo>
                    <a:pt x="561561" y="1534316"/>
                  </a:lnTo>
                  <a:lnTo>
                    <a:pt x="517511" y="1518284"/>
                  </a:lnTo>
                  <a:lnTo>
                    <a:pt x="474694" y="1500064"/>
                  </a:lnTo>
                  <a:lnTo>
                    <a:pt x="433192" y="1479729"/>
                  </a:lnTo>
                  <a:lnTo>
                    <a:pt x="393084" y="1457354"/>
                  </a:lnTo>
                  <a:lnTo>
                    <a:pt x="354448" y="1433012"/>
                  </a:lnTo>
                  <a:lnTo>
                    <a:pt x="317365" y="1406778"/>
                  </a:lnTo>
                  <a:lnTo>
                    <a:pt x="281913" y="1378726"/>
                  </a:lnTo>
                  <a:lnTo>
                    <a:pt x="248173" y="1348930"/>
                  </a:lnTo>
                  <a:lnTo>
                    <a:pt x="216224" y="1317464"/>
                  </a:lnTo>
                  <a:lnTo>
                    <a:pt x="186145" y="1284403"/>
                  </a:lnTo>
                  <a:lnTo>
                    <a:pt x="158016" y="1249820"/>
                  </a:lnTo>
                  <a:lnTo>
                    <a:pt x="131916" y="1213789"/>
                  </a:lnTo>
                  <a:lnTo>
                    <a:pt x="107924" y="1176386"/>
                  </a:lnTo>
                  <a:lnTo>
                    <a:pt x="86121" y="1137683"/>
                  </a:lnTo>
                  <a:lnTo>
                    <a:pt x="66585" y="1097756"/>
                  </a:lnTo>
                  <a:lnTo>
                    <a:pt x="49396" y="1056677"/>
                  </a:lnTo>
                  <a:lnTo>
                    <a:pt x="34634" y="1014523"/>
                  </a:lnTo>
                  <a:lnTo>
                    <a:pt x="22377" y="971365"/>
                  </a:lnTo>
                  <a:lnTo>
                    <a:pt x="12706" y="927279"/>
                  </a:lnTo>
                  <a:lnTo>
                    <a:pt x="5700" y="882339"/>
                  </a:lnTo>
                  <a:lnTo>
                    <a:pt x="1438" y="836619"/>
                  </a:lnTo>
                  <a:lnTo>
                    <a:pt x="0" y="790194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35908" y="3451860"/>
              <a:ext cx="1371600" cy="6797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17036" y="3817620"/>
              <a:ext cx="1610867" cy="67970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895471" y="3531870"/>
            <a:ext cx="1232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Mobile  N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3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ork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310128" y="2775204"/>
            <a:ext cx="2379345" cy="513715"/>
            <a:chOff x="3310128" y="2775204"/>
            <a:chExt cx="2379345" cy="513715"/>
          </a:xfrm>
        </p:grpSpPr>
        <p:sp>
          <p:nvSpPr>
            <p:cNvPr id="70" name="object 70"/>
            <p:cNvSpPr/>
            <p:nvPr/>
          </p:nvSpPr>
          <p:spPr>
            <a:xfrm>
              <a:off x="3310128" y="2775204"/>
              <a:ext cx="1033272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86428" y="2775204"/>
              <a:ext cx="1502664" cy="5135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441572" y="2831338"/>
            <a:ext cx="209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Mu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timedia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988564" y="4648200"/>
            <a:ext cx="853439" cy="5135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120008" y="4705350"/>
            <a:ext cx="57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EBFF"/>
                </a:solidFill>
                <a:latin typeface="Arial"/>
                <a:cs typeface="Arial"/>
              </a:rPr>
              <a:t>MMD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170432" y="1417319"/>
            <a:ext cx="5958840" cy="3741420"/>
            <a:chOff x="1170432" y="1417319"/>
            <a:chExt cx="5958840" cy="3741420"/>
          </a:xfrm>
        </p:grpSpPr>
        <p:sp>
          <p:nvSpPr>
            <p:cNvPr id="76" name="object 76"/>
            <p:cNvSpPr/>
            <p:nvPr/>
          </p:nvSpPr>
          <p:spPr>
            <a:xfrm>
              <a:off x="2755392" y="4343399"/>
              <a:ext cx="385571" cy="81533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41491" y="3483863"/>
              <a:ext cx="1287780" cy="81076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69464" y="3102863"/>
              <a:ext cx="437388" cy="97993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0432" y="3430524"/>
              <a:ext cx="1107947" cy="68580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2036" y="4302252"/>
              <a:ext cx="495300" cy="76047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52700" y="1869947"/>
              <a:ext cx="664463" cy="92506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50864" y="2098547"/>
              <a:ext cx="373380" cy="11430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58155" y="1417319"/>
              <a:ext cx="1025651" cy="12573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1551813" y="110997"/>
            <a:ext cx="5888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000066"/>
                </a:solidFill>
              </a:rPr>
              <a:t>Sifat </a:t>
            </a:r>
            <a:r>
              <a:rPr sz="4400" spc="-40" dirty="0">
                <a:solidFill>
                  <a:srgbClr val="000066"/>
                </a:solidFill>
              </a:rPr>
              <a:t>yg </a:t>
            </a:r>
            <a:r>
              <a:rPr sz="4400" dirty="0">
                <a:solidFill>
                  <a:srgbClr val="000066"/>
                </a:solidFill>
              </a:rPr>
              <a:t>ada</a:t>
            </a:r>
            <a:r>
              <a:rPr sz="4400" spc="50" dirty="0">
                <a:solidFill>
                  <a:srgbClr val="000066"/>
                </a:solidFill>
              </a:rPr>
              <a:t> </a:t>
            </a:r>
            <a:r>
              <a:rPr sz="4400" dirty="0">
                <a:solidFill>
                  <a:srgbClr val="000066"/>
                </a:solidFill>
              </a:rPr>
              <a:t>dimana-mana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737" y="2532697"/>
            <a:ext cx="8886825" cy="3422015"/>
            <a:chOff x="185737" y="2532697"/>
            <a:chExt cx="8886825" cy="3422015"/>
          </a:xfrm>
        </p:grpSpPr>
        <p:sp>
          <p:nvSpPr>
            <p:cNvPr id="3" name="object 3"/>
            <p:cNvSpPr/>
            <p:nvPr/>
          </p:nvSpPr>
          <p:spPr>
            <a:xfrm>
              <a:off x="190500" y="2537460"/>
              <a:ext cx="8816340" cy="1007744"/>
            </a:xfrm>
            <a:custGeom>
              <a:avLst/>
              <a:gdLst/>
              <a:ahLst/>
              <a:cxnLst/>
              <a:rect l="l" t="t" r="r" b="b"/>
              <a:pathLst>
                <a:path w="8816340" h="1007745">
                  <a:moveTo>
                    <a:pt x="8648446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3"/>
                  </a:lnTo>
                  <a:lnTo>
                    <a:pt x="0" y="839469"/>
                  </a:lnTo>
                  <a:lnTo>
                    <a:pt x="5997" y="884097"/>
                  </a:lnTo>
                  <a:lnTo>
                    <a:pt x="22923" y="924202"/>
                  </a:lnTo>
                  <a:lnTo>
                    <a:pt x="49175" y="958183"/>
                  </a:lnTo>
                  <a:lnTo>
                    <a:pt x="83155" y="984438"/>
                  </a:lnTo>
                  <a:lnTo>
                    <a:pt x="123262" y="1001365"/>
                  </a:lnTo>
                  <a:lnTo>
                    <a:pt x="167894" y="1007363"/>
                  </a:lnTo>
                  <a:lnTo>
                    <a:pt x="8648446" y="1007363"/>
                  </a:lnTo>
                  <a:lnTo>
                    <a:pt x="8693073" y="1001365"/>
                  </a:lnTo>
                  <a:lnTo>
                    <a:pt x="8733178" y="984438"/>
                  </a:lnTo>
                  <a:lnTo>
                    <a:pt x="8767159" y="958183"/>
                  </a:lnTo>
                  <a:lnTo>
                    <a:pt x="8793414" y="924202"/>
                  </a:lnTo>
                  <a:lnTo>
                    <a:pt x="8810341" y="884097"/>
                  </a:lnTo>
                  <a:lnTo>
                    <a:pt x="8816340" y="839469"/>
                  </a:lnTo>
                  <a:lnTo>
                    <a:pt x="8816340" y="167893"/>
                  </a:lnTo>
                  <a:lnTo>
                    <a:pt x="8810341" y="123266"/>
                  </a:lnTo>
                  <a:lnTo>
                    <a:pt x="8793414" y="83161"/>
                  </a:lnTo>
                  <a:lnTo>
                    <a:pt x="8767159" y="49180"/>
                  </a:lnTo>
                  <a:lnTo>
                    <a:pt x="8733178" y="22925"/>
                  </a:lnTo>
                  <a:lnTo>
                    <a:pt x="8693073" y="5998"/>
                  </a:lnTo>
                  <a:lnTo>
                    <a:pt x="8648446" y="0"/>
                  </a:lnTo>
                  <a:close/>
                </a:path>
              </a:pathLst>
            </a:custGeom>
            <a:solidFill>
              <a:srgbClr val="0033C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500" y="2537460"/>
              <a:ext cx="8816340" cy="1007744"/>
            </a:xfrm>
            <a:custGeom>
              <a:avLst/>
              <a:gdLst/>
              <a:ahLst/>
              <a:cxnLst/>
              <a:rect l="l" t="t" r="r" b="b"/>
              <a:pathLst>
                <a:path w="8816340" h="1007745">
                  <a:moveTo>
                    <a:pt x="0" y="167893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648446" y="0"/>
                  </a:lnTo>
                  <a:lnTo>
                    <a:pt x="8693073" y="5998"/>
                  </a:lnTo>
                  <a:lnTo>
                    <a:pt x="8733178" y="22925"/>
                  </a:lnTo>
                  <a:lnTo>
                    <a:pt x="8767159" y="49180"/>
                  </a:lnTo>
                  <a:lnTo>
                    <a:pt x="8793414" y="83161"/>
                  </a:lnTo>
                  <a:lnTo>
                    <a:pt x="8810341" y="123266"/>
                  </a:lnTo>
                  <a:lnTo>
                    <a:pt x="8816340" y="167893"/>
                  </a:lnTo>
                  <a:lnTo>
                    <a:pt x="8816340" y="839469"/>
                  </a:lnTo>
                  <a:lnTo>
                    <a:pt x="8810341" y="884097"/>
                  </a:lnTo>
                  <a:lnTo>
                    <a:pt x="8793414" y="924202"/>
                  </a:lnTo>
                  <a:lnTo>
                    <a:pt x="8767159" y="958183"/>
                  </a:lnTo>
                  <a:lnTo>
                    <a:pt x="8733178" y="984438"/>
                  </a:lnTo>
                  <a:lnTo>
                    <a:pt x="8693073" y="1001365"/>
                  </a:lnTo>
                  <a:lnTo>
                    <a:pt x="8648446" y="1007363"/>
                  </a:lnTo>
                  <a:lnTo>
                    <a:pt x="167894" y="1007363"/>
                  </a:lnTo>
                  <a:lnTo>
                    <a:pt x="123262" y="1001365"/>
                  </a:lnTo>
                  <a:lnTo>
                    <a:pt x="83155" y="984438"/>
                  </a:lnTo>
                  <a:lnTo>
                    <a:pt x="49175" y="958183"/>
                  </a:lnTo>
                  <a:lnTo>
                    <a:pt x="22923" y="924202"/>
                  </a:lnTo>
                  <a:lnTo>
                    <a:pt x="5997" y="884097"/>
                  </a:lnTo>
                  <a:lnTo>
                    <a:pt x="0" y="839469"/>
                  </a:lnTo>
                  <a:lnTo>
                    <a:pt x="0" y="16789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596" y="3747516"/>
              <a:ext cx="8818245" cy="1009015"/>
            </a:xfrm>
            <a:custGeom>
              <a:avLst/>
              <a:gdLst/>
              <a:ahLst/>
              <a:cxnLst/>
              <a:rect l="l" t="t" r="r" b="b"/>
              <a:pathLst>
                <a:path w="8818245" h="1009014">
                  <a:moveTo>
                    <a:pt x="8649716" y="0"/>
                  </a:moveTo>
                  <a:lnTo>
                    <a:pt x="168147" y="0"/>
                  </a:lnTo>
                  <a:lnTo>
                    <a:pt x="123448" y="6008"/>
                  </a:lnTo>
                  <a:lnTo>
                    <a:pt x="83281" y="22963"/>
                  </a:lnTo>
                  <a:lnTo>
                    <a:pt x="49250" y="49260"/>
                  </a:lnTo>
                  <a:lnTo>
                    <a:pt x="22957" y="83293"/>
                  </a:lnTo>
                  <a:lnTo>
                    <a:pt x="6006" y="123457"/>
                  </a:lnTo>
                  <a:lnTo>
                    <a:pt x="0" y="168147"/>
                  </a:lnTo>
                  <a:lnTo>
                    <a:pt x="0" y="840739"/>
                  </a:lnTo>
                  <a:lnTo>
                    <a:pt x="6006" y="885430"/>
                  </a:lnTo>
                  <a:lnTo>
                    <a:pt x="22957" y="925594"/>
                  </a:lnTo>
                  <a:lnTo>
                    <a:pt x="49250" y="959627"/>
                  </a:lnTo>
                  <a:lnTo>
                    <a:pt x="83281" y="985924"/>
                  </a:lnTo>
                  <a:lnTo>
                    <a:pt x="123448" y="1002879"/>
                  </a:lnTo>
                  <a:lnTo>
                    <a:pt x="168147" y="1008887"/>
                  </a:lnTo>
                  <a:lnTo>
                    <a:pt x="8649716" y="1008887"/>
                  </a:lnTo>
                  <a:lnTo>
                    <a:pt x="8694406" y="1002879"/>
                  </a:lnTo>
                  <a:lnTo>
                    <a:pt x="8734570" y="985924"/>
                  </a:lnTo>
                  <a:lnTo>
                    <a:pt x="8768603" y="959627"/>
                  </a:lnTo>
                  <a:lnTo>
                    <a:pt x="8794900" y="925594"/>
                  </a:lnTo>
                  <a:lnTo>
                    <a:pt x="8811855" y="885430"/>
                  </a:lnTo>
                  <a:lnTo>
                    <a:pt x="8817864" y="840739"/>
                  </a:lnTo>
                  <a:lnTo>
                    <a:pt x="8817864" y="168147"/>
                  </a:lnTo>
                  <a:lnTo>
                    <a:pt x="8811855" y="123457"/>
                  </a:lnTo>
                  <a:lnTo>
                    <a:pt x="8794900" y="83293"/>
                  </a:lnTo>
                  <a:lnTo>
                    <a:pt x="8768603" y="49260"/>
                  </a:lnTo>
                  <a:lnTo>
                    <a:pt x="8734570" y="22963"/>
                  </a:lnTo>
                  <a:lnTo>
                    <a:pt x="8694406" y="6008"/>
                  </a:lnTo>
                  <a:lnTo>
                    <a:pt x="8649716" y="0"/>
                  </a:lnTo>
                  <a:close/>
                </a:path>
              </a:pathLst>
            </a:custGeom>
            <a:solidFill>
              <a:srgbClr val="0033C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596" y="3747516"/>
              <a:ext cx="8818245" cy="1009015"/>
            </a:xfrm>
            <a:custGeom>
              <a:avLst/>
              <a:gdLst/>
              <a:ahLst/>
              <a:cxnLst/>
              <a:rect l="l" t="t" r="r" b="b"/>
              <a:pathLst>
                <a:path w="8818245" h="1009014">
                  <a:moveTo>
                    <a:pt x="0" y="168147"/>
                  </a:moveTo>
                  <a:lnTo>
                    <a:pt x="6006" y="123457"/>
                  </a:lnTo>
                  <a:lnTo>
                    <a:pt x="22957" y="83293"/>
                  </a:lnTo>
                  <a:lnTo>
                    <a:pt x="49250" y="49260"/>
                  </a:lnTo>
                  <a:lnTo>
                    <a:pt x="83281" y="22963"/>
                  </a:lnTo>
                  <a:lnTo>
                    <a:pt x="123448" y="6008"/>
                  </a:lnTo>
                  <a:lnTo>
                    <a:pt x="168147" y="0"/>
                  </a:lnTo>
                  <a:lnTo>
                    <a:pt x="8649716" y="0"/>
                  </a:lnTo>
                  <a:lnTo>
                    <a:pt x="8694406" y="6008"/>
                  </a:lnTo>
                  <a:lnTo>
                    <a:pt x="8734570" y="22963"/>
                  </a:lnTo>
                  <a:lnTo>
                    <a:pt x="8768603" y="49260"/>
                  </a:lnTo>
                  <a:lnTo>
                    <a:pt x="8794900" y="83293"/>
                  </a:lnTo>
                  <a:lnTo>
                    <a:pt x="8811855" y="123457"/>
                  </a:lnTo>
                  <a:lnTo>
                    <a:pt x="8817864" y="168147"/>
                  </a:lnTo>
                  <a:lnTo>
                    <a:pt x="8817864" y="840739"/>
                  </a:lnTo>
                  <a:lnTo>
                    <a:pt x="8811855" y="885430"/>
                  </a:lnTo>
                  <a:lnTo>
                    <a:pt x="8794900" y="925594"/>
                  </a:lnTo>
                  <a:lnTo>
                    <a:pt x="8768603" y="959627"/>
                  </a:lnTo>
                  <a:lnTo>
                    <a:pt x="8734570" y="985924"/>
                  </a:lnTo>
                  <a:lnTo>
                    <a:pt x="8694406" y="1002879"/>
                  </a:lnTo>
                  <a:lnTo>
                    <a:pt x="8649716" y="1008887"/>
                  </a:lnTo>
                  <a:lnTo>
                    <a:pt x="168147" y="1008887"/>
                  </a:lnTo>
                  <a:lnTo>
                    <a:pt x="123448" y="1002879"/>
                  </a:lnTo>
                  <a:lnTo>
                    <a:pt x="83281" y="985924"/>
                  </a:lnTo>
                  <a:lnTo>
                    <a:pt x="49250" y="959627"/>
                  </a:lnTo>
                  <a:lnTo>
                    <a:pt x="22957" y="925594"/>
                  </a:lnTo>
                  <a:lnTo>
                    <a:pt x="6006" y="885430"/>
                  </a:lnTo>
                  <a:lnTo>
                    <a:pt x="0" y="840739"/>
                  </a:lnTo>
                  <a:lnTo>
                    <a:pt x="0" y="1681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" y="4942332"/>
              <a:ext cx="8816340" cy="1007744"/>
            </a:xfrm>
            <a:custGeom>
              <a:avLst/>
              <a:gdLst/>
              <a:ahLst/>
              <a:cxnLst/>
              <a:rect l="l" t="t" r="r" b="b"/>
              <a:pathLst>
                <a:path w="8816340" h="1007745">
                  <a:moveTo>
                    <a:pt x="8648446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4"/>
                  </a:lnTo>
                  <a:lnTo>
                    <a:pt x="0" y="839457"/>
                  </a:lnTo>
                  <a:lnTo>
                    <a:pt x="5997" y="884094"/>
                  </a:lnTo>
                  <a:lnTo>
                    <a:pt x="22923" y="924204"/>
                  </a:lnTo>
                  <a:lnTo>
                    <a:pt x="49175" y="958186"/>
                  </a:lnTo>
                  <a:lnTo>
                    <a:pt x="83155" y="984440"/>
                  </a:lnTo>
                  <a:lnTo>
                    <a:pt x="123262" y="1001366"/>
                  </a:lnTo>
                  <a:lnTo>
                    <a:pt x="167894" y="1007364"/>
                  </a:lnTo>
                  <a:lnTo>
                    <a:pt x="8648446" y="1007364"/>
                  </a:lnTo>
                  <a:lnTo>
                    <a:pt x="8693073" y="1001366"/>
                  </a:lnTo>
                  <a:lnTo>
                    <a:pt x="8733178" y="984440"/>
                  </a:lnTo>
                  <a:lnTo>
                    <a:pt x="8767159" y="958186"/>
                  </a:lnTo>
                  <a:lnTo>
                    <a:pt x="8793414" y="924204"/>
                  </a:lnTo>
                  <a:lnTo>
                    <a:pt x="8810341" y="884094"/>
                  </a:lnTo>
                  <a:lnTo>
                    <a:pt x="8816340" y="839457"/>
                  </a:lnTo>
                  <a:lnTo>
                    <a:pt x="8816340" y="167894"/>
                  </a:lnTo>
                  <a:lnTo>
                    <a:pt x="8810341" y="123266"/>
                  </a:lnTo>
                  <a:lnTo>
                    <a:pt x="8793414" y="83161"/>
                  </a:lnTo>
                  <a:lnTo>
                    <a:pt x="8767159" y="49180"/>
                  </a:lnTo>
                  <a:lnTo>
                    <a:pt x="8733178" y="22925"/>
                  </a:lnTo>
                  <a:lnTo>
                    <a:pt x="8693073" y="5998"/>
                  </a:lnTo>
                  <a:lnTo>
                    <a:pt x="8648446" y="0"/>
                  </a:lnTo>
                  <a:close/>
                </a:path>
              </a:pathLst>
            </a:custGeom>
            <a:solidFill>
              <a:srgbClr val="0033C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60" y="4942332"/>
              <a:ext cx="8816340" cy="1007744"/>
            </a:xfrm>
            <a:custGeom>
              <a:avLst/>
              <a:gdLst/>
              <a:ahLst/>
              <a:cxnLst/>
              <a:rect l="l" t="t" r="r" b="b"/>
              <a:pathLst>
                <a:path w="8816340" h="1007745">
                  <a:moveTo>
                    <a:pt x="0" y="167894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648446" y="0"/>
                  </a:lnTo>
                  <a:lnTo>
                    <a:pt x="8693073" y="5998"/>
                  </a:lnTo>
                  <a:lnTo>
                    <a:pt x="8733178" y="22925"/>
                  </a:lnTo>
                  <a:lnTo>
                    <a:pt x="8767159" y="49180"/>
                  </a:lnTo>
                  <a:lnTo>
                    <a:pt x="8793414" y="83161"/>
                  </a:lnTo>
                  <a:lnTo>
                    <a:pt x="8810341" y="123266"/>
                  </a:lnTo>
                  <a:lnTo>
                    <a:pt x="8816340" y="167894"/>
                  </a:lnTo>
                  <a:lnTo>
                    <a:pt x="8816340" y="839457"/>
                  </a:lnTo>
                  <a:lnTo>
                    <a:pt x="8810341" y="884094"/>
                  </a:lnTo>
                  <a:lnTo>
                    <a:pt x="8793414" y="924204"/>
                  </a:lnTo>
                  <a:lnTo>
                    <a:pt x="8767159" y="958186"/>
                  </a:lnTo>
                  <a:lnTo>
                    <a:pt x="8733178" y="984440"/>
                  </a:lnTo>
                  <a:lnTo>
                    <a:pt x="8693073" y="1001366"/>
                  </a:lnTo>
                  <a:lnTo>
                    <a:pt x="8648446" y="1007364"/>
                  </a:lnTo>
                  <a:lnTo>
                    <a:pt x="167894" y="1007364"/>
                  </a:lnTo>
                  <a:lnTo>
                    <a:pt x="123262" y="1001366"/>
                  </a:lnTo>
                  <a:lnTo>
                    <a:pt x="83155" y="984440"/>
                  </a:lnTo>
                  <a:lnTo>
                    <a:pt x="49175" y="958186"/>
                  </a:lnTo>
                  <a:lnTo>
                    <a:pt x="22923" y="924204"/>
                  </a:lnTo>
                  <a:lnTo>
                    <a:pt x="5997" y="884094"/>
                  </a:lnTo>
                  <a:lnTo>
                    <a:pt x="0" y="839457"/>
                  </a:lnTo>
                  <a:lnTo>
                    <a:pt x="0" y="1678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8617" y="2826258"/>
            <a:ext cx="1662583" cy="279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Telephony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Carlito"/>
              <a:cs typeface="Carlito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2400" dirty="0">
              <a:latin typeface="Carlito"/>
              <a:cs typeface="Carlito"/>
            </a:endParaRPr>
          </a:p>
          <a:p>
            <a:pPr marL="1905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WWW/@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 dirty="0">
              <a:latin typeface="Carlito"/>
              <a:cs typeface="Carlito"/>
            </a:endParaRPr>
          </a:p>
          <a:p>
            <a:pPr marL="73025">
              <a:lnSpc>
                <a:spcPct val="100000"/>
              </a:lnSpc>
              <a:spcBef>
                <a:spcPts val="2150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Broadcast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20392" y="0"/>
            <a:ext cx="5972810" cy="11398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25"/>
              </a:spcBef>
            </a:pPr>
            <a:r>
              <a:rPr sz="4800" dirty="0"/>
              <a:t>Mobile </a:t>
            </a:r>
            <a:r>
              <a:rPr sz="4800" spc="-55" dirty="0"/>
              <a:t>Triple</a:t>
            </a:r>
            <a:r>
              <a:rPr sz="4800" spc="-15" dirty="0"/>
              <a:t> </a:t>
            </a:r>
            <a:r>
              <a:rPr sz="4800" spc="-25" dirty="0"/>
              <a:t>Play</a:t>
            </a:r>
            <a:endParaRPr sz="4800"/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2000" i="1" spc="-35" dirty="0">
                <a:latin typeface="Carlito"/>
                <a:cs typeface="Carlito"/>
              </a:rPr>
              <a:t>Telephony, </a:t>
            </a:r>
            <a:r>
              <a:rPr sz="2000" i="1" spc="-10" dirty="0">
                <a:latin typeface="Carlito"/>
                <a:cs typeface="Carlito"/>
              </a:rPr>
              <a:t>Data </a:t>
            </a:r>
            <a:r>
              <a:rPr sz="2000" i="1" dirty="0">
                <a:latin typeface="Carlito"/>
                <a:cs typeface="Carlito"/>
              </a:rPr>
              <a:t>and </a:t>
            </a:r>
            <a:r>
              <a:rPr sz="2000" i="1" spc="-5" dirty="0">
                <a:latin typeface="Carlito"/>
                <a:cs typeface="Carlito"/>
              </a:rPr>
              <a:t>Video/TV delivered by </a:t>
            </a:r>
            <a:r>
              <a:rPr sz="2000" i="1" spc="-40" dirty="0">
                <a:latin typeface="Carlito"/>
                <a:cs typeface="Carlito"/>
              </a:rPr>
              <a:t>BWA</a:t>
            </a:r>
            <a:r>
              <a:rPr sz="2000" i="1" spc="-65" dirty="0">
                <a:latin typeface="Carlito"/>
                <a:cs typeface="Carlito"/>
              </a:rPr>
              <a:t> </a:t>
            </a:r>
            <a:r>
              <a:rPr sz="2000" i="1" spc="-10" dirty="0">
                <a:latin typeface="Carlito"/>
                <a:cs typeface="Carlito"/>
              </a:rPr>
              <a:t>networks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3267" y="1671637"/>
            <a:ext cx="6762115" cy="4962525"/>
            <a:chOff x="1763267" y="1671637"/>
            <a:chExt cx="6762115" cy="4962525"/>
          </a:xfrm>
        </p:grpSpPr>
        <p:sp>
          <p:nvSpPr>
            <p:cNvPr id="12" name="object 12"/>
            <p:cNvSpPr/>
            <p:nvPr/>
          </p:nvSpPr>
          <p:spPr>
            <a:xfrm>
              <a:off x="2955035" y="2820924"/>
              <a:ext cx="297179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65035" y="2564891"/>
              <a:ext cx="1287779" cy="10774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3503" y="2801111"/>
              <a:ext cx="301751" cy="649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3267" y="2734055"/>
              <a:ext cx="1235964" cy="821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1699" y="3749039"/>
              <a:ext cx="1347215" cy="1086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72527" y="3823716"/>
              <a:ext cx="1097279" cy="824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23159" y="5000244"/>
              <a:ext cx="888491" cy="96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5927" y="1676400"/>
              <a:ext cx="2670175" cy="4953000"/>
            </a:xfrm>
            <a:custGeom>
              <a:avLst/>
              <a:gdLst/>
              <a:ahLst/>
              <a:cxnLst/>
              <a:rect l="l" t="t" r="r" b="b"/>
              <a:pathLst>
                <a:path w="2670175" h="4953000">
                  <a:moveTo>
                    <a:pt x="2225040" y="0"/>
                  </a:moveTo>
                  <a:lnTo>
                    <a:pt x="445008" y="0"/>
                  </a:lnTo>
                  <a:lnTo>
                    <a:pt x="396524" y="2611"/>
                  </a:lnTo>
                  <a:lnTo>
                    <a:pt x="349551" y="10265"/>
                  </a:lnTo>
                  <a:lnTo>
                    <a:pt x="304361" y="22689"/>
                  </a:lnTo>
                  <a:lnTo>
                    <a:pt x="261225" y="39612"/>
                  </a:lnTo>
                  <a:lnTo>
                    <a:pt x="220415" y="60762"/>
                  </a:lnTo>
                  <a:lnTo>
                    <a:pt x="182203" y="85868"/>
                  </a:lnTo>
                  <a:lnTo>
                    <a:pt x="146860" y="114658"/>
                  </a:lnTo>
                  <a:lnTo>
                    <a:pt x="114658" y="146860"/>
                  </a:lnTo>
                  <a:lnTo>
                    <a:pt x="85868" y="182203"/>
                  </a:lnTo>
                  <a:lnTo>
                    <a:pt x="60762" y="220415"/>
                  </a:lnTo>
                  <a:lnTo>
                    <a:pt x="39612" y="261225"/>
                  </a:lnTo>
                  <a:lnTo>
                    <a:pt x="22689" y="304361"/>
                  </a:lnTo>
                  <a:lnTo>
                    <a:pt x="10265" y="349551"/>
                  </a:lnTo>
                  <a:lnTo>
                    <a:pt x="2611" y="396524"/>
                  </a:lnTo>
                  <a:lnTo>
                    <a:pt x="0" y="445008"/>
                  </a:lnTo>
                  <a:lnTo>
                    <a:pt x="0" y="4507979"/>
                  </a:lnTo>
                  <a:lnTo>
                    <a:pt x="2611" y="4556470"/>
                  </a:lnTo>
                  <a:lnTo>
                    <a:pt x="10265" y="4603448"/>
                  </a:lnTo>
                  <a:lnTo>
                    <a:pt x="22689" y="4648642"/>
                  </a:lnTo>
                  <a:lnTo>
                    <a:pt x="39612" y="4691780"/>
                  </a:lnTo>
                  <a:lnTo>
                    <a:pt x="60762" y="4732591"/>
                  </a:lnTo>
                  <a:lnTo>
                    <a:pt x="85868" y="4770804"/>
                  </a:lnTo>
                  <a:lnTo>
                    <a:pt x="114658" y="4806147"/>
                  </a:lnTo>
                  <a:lnTo>
                    <a:pt x="146860" y="4838349"/>
                  </a:lnTo>
                  <a:lnTo>
                    <a:pt x="182203" y="4867138"/>
                  </a:lnTo>
                  <a:lnTo>
                    <a:pt x="220415" y="4892242"/>
                  </a:lnTo>
                  <a:lnTo>
                    <a:pt x="261225" y="4913391"/>
                  </a:lnTo>
                  <a:lnTo>
                    <a:pt x="304361" y="4930313"/>
                  </a:lnTo>
                  <a:lnTo>
                    <a:pt x="349551" y="4942735"/>
                  </a:lnTo>
                  <a:lnTo>
                    <a:pt x="396524" y="4950388"/>
                  </a:lnTo>
                  <a:lnTo>
                    <a:pt x="445008" y="4953000"/>
                  </a:lnTo>
                  <a:lnTo>
                    <a:pt x="2225040" y="4953000"/>
                  </a:lnTo>
                  <a:lnTo>
                    <a:pt x="2273523" y="4950388"/>
                  </a:lnTo>
                  <a:lnTo>
                    <a:pt x="2320496" y="4942735"/>
                  </a:lnTo>
                  <a:lnTo>
                    <a:pt x="2365686" y="4930313"/>
                  </a:lnTo>
                  <a:lnTo>
                    <a:pt x="2408822" y="4913391"/>
                  </a:lnTo>
                  <a:lnTo>
                    <a:pt x="2449632" y="4892242"/>
                  </a:lnTo>
                  <a:lnTo>
                    <a:pt x="2487844" y="4867138"/>
                  </a:lnTo>
                  <a:lnTo>
                    <a:pt x="2523187" y="4838349"/>
                  </a:lnTo>
                  <a:lnTo>
                    <a:pt x="2555389" y="4806147"/>
                  </a:lnTo>
                  <a:lnTo>
                    <a:pt x="2584179" y="4770804"/>
                  </a:lnTo>
                  <a:lnTo>
                    <a:pt x="2609285" y="4732591"/>
                  </a:lnTo>
                  <a:lnTo>
                    <a:pt x="2630435" y="4691780"/>
                  </a:lnTo>
                  <a:lnTo>
                    <a:pt x="2647358" y="4648642"/>
                  </a:lnTo>
                  <a:lnTo>
                    <a:pt x="2659782" y="4603448"/>
                  </a:lnTo>
                  <a:lnTo>
                    <a:pt x="2667436" y="4556470"/>
                  </a:lnTo>
                  <a:lnTo>
                    <a:pt x="2670048" y="4507979"/>
                  </a:lnTo>
                  <a:lnTo>
                    <a:pt x="2670048" y="445008"/>
                  </a:lnTo>
                  <a:lnTo>
                    <a:pt x="2667436" y="396524"/>
                  </a:lnTo>
                  <a:lnTo>
                    <a:pt x="2659782" y="349551"/>
                  </a:lnTo>
                  <a:lnTo>
                    <a:pt x="2647358" y="304361"/>
                  </a:lnTo>
                  <a:lnTo>
                    <a:pt x="2630435" y="261225"/>
                  </a:lnTo>
                  <a:lnTo>
                    <a:pt x="2609285" y="220415"/>
                  </a:lnTo>
                  <a:lnTo>
                    <a:pt x="2584179" y="182203"/>
                  </a:lnTo>
                  <a:lnTo>
                    <a:pt x="2555389" y="146860"/>
                  </a:lnTo>
                  <a:lnTo>
                    <a:pt x="2523187" y="114658"/>
                  </a:lnTo>
                  <a:lnTo>
                    <a:pt x="2487844" y="85868"/>
                  </a:lnTo>
                  <a:lnTo>
                    <a:pt x="2449632" y="60762"/>
                  </a:lnTo>
                  <a:lnTo>
                    <a:pt x="2408822" y="39612"/>
                  </a:lnTo>
                  <a:lnTo>
                    <a:pt x="2365686" y="22689"/>
                  </a:lnTo>
                  <a:lnTo>
                    <a:pt x="2320496" y="10265"/>
                  </a:lnTo>
                  <a:lnTo>
                    <a:pt x="2273523" y="2611"/>
                  </a:lnTo>
                  <a:lnTo>
                    <a:pt x="22250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5927" y="1676400"/>
              <a:ext cx="2670175" cy="4953000"/>
            </a:xfrm>
            <a:custGeom>
              <a:avLst/>
              <a:gdLst/>
              <a:ahLst/>
              <a:cxnLst/>
              <a:rect l="l" t="t" r="r" b="b"/>
              <a:pathLst>
                <a:path w="2670175" h="4953000">
                  <a:moveTo>
                    <a:pt x="0" y="445008"/>
                  </a:moveTo>
                  <a:lnTo>
                    <a:pt x="2611" y="396524"/>
                  </a:lnTo>
                  <a:lnTo>
                    <a:pt x="10265" y="349551"/>
                  </a:lnTo>
                  <a:lnTo>
                    <a:pt x="22689" y="304361"/>
                  </a:lnTo>
                  <a:lnTo>
                    <a:pt x="39612" y="261225"/>
                  </a:lnTo>
                  <a:lnTo>
                    <a:pt x="60762" y="220415"/>
                  </a:lnTo>
                  <a:lnTo>
                    <a:pt x="85868" y="182203"/>
                  </a:lnTo>
                  <a:lnTo>
                    <a:pt x="114658" y="146860"/>
                  </a:lnTo>
                  <a:lnTo>
                    <a:pt x="146860" y="114658"/>
                  </a:lnTo>
                  <a:lnTo>
                    <a:pt x="182203" y="85868"/>
                  </a:lnTo>
                  <a:lnTo>
                    <a:pt x="220415" y="60762"/>
                  </a:lnTo>
                  <a:lnTo>
                    <a:pt x="261225" y="39612"/>
                  </a:lnTo>
                  <a:lnTo>
                    <a:pt x="304361" y="22689"/>
                  </a:lnTo>
                  <a:lnTo>
                    <a:pt x="349551" y="10265"/>
                  </a:lnTo>
                  <a:lnTo>
                    <a:pt x="396524" y="2611"/>
                  </a:lnTo>
                  <a:lnTo>
                    <a:pt x="445008" y="0"/>
                  </a:lnTo>
                  <a:lnTo>
                    <a:pt x="2225040" y="0"/>
                  </a:lnTo>
                  <a:lnTo>
                    <a:pt x="2273523" y="2611"/>
                  </a:lnTo>
                  <a:lnTo>
                    <a:pt x="2320496" y="10265"/>
                  </a:lnTo>
                  <a:lnTo>
                    <a:pt x="2365686" y="22689"/>
                  </a:lnTo>
                  <a:lnTo>
                    <a:pt x="2408822" y="39612"/>
                  </a:lnTo>
                  <a:lnTo>
                    <a:pt x="2449632" y="60762"/>
                  </a:lnTo>
                  <a:lnTo>
                    <a:pt x="2487844" y="85868"/>
                  </a:lnTo>
                  <a:lnTo>
                    <a:pt x="2523187" y="114658"/>
                  </a:lnTo>
                  <a:lnTo>
                    <a:pt x="2555389" y="146860"/>
                  </a:lnTo>
                  <a:lnTo>
                    <a:pt x="2584179" y="182203"/>
                  </a:lnTo>
                  <a:lnTo>
                    <a:pt x="2609285" y="220415"/>
                  </a:lnTo>
                  <a:lnTo>
                    <a:pt x="2630435" y="261225"/>
                  </a:lnTo>
                  <a:lnTo>
                    <a:pt x="2647358" y="304361"/>
                  </a:lnTo>
                  <a:lnTo>
                    <a:pt x="2659782" y="349551"/>
                  </a:lnTo>
                  <a:lnTo>
                    <a:pt x="2667436" y="396524"/>
                  </a:lnTo>
                  <a:lnTo>
                    <a:pt x="2670048" y="445008"/>
                  </a:lnTo>
                  <a:lnTo>
                    <a:pt x="2670048" y="4507979"/>
                  </a:lnTo>
                  <a:lnTo>
                    <a:pt x="2667436" y="4556470"/>
                  </a:lnTo>
                  <a:lnTo>
                    <a:pt x="2659782" y="4603448"/>
                  </a:lnTo>
                  <a:lnTo>
                    <a:pt x="2647358" y="4648642"/>
                  </a:lnTo>
                  <a:lnTo>
                    <a:pt x="2630435" y="4691780"/>
                  </a:lnTo>
                  <a:lnTo>
                    <a:pt x="2609285" y="4732591"/>
                  </a:lnTo>
                  <a:lnTo>
                    <a:pt x="2584179" y="4770804"/>
                  </a:lnTo>
                  <a:lnTo>
                    <a:pt x="2555389" y="4806147"/>
                  </a:lnTo>
                  <a:lnTo>
                    <a:pt x="2523187" y="4838349"/>
                  </a:lnTo>
                  <a:lnTo>
                    <a:pt x="2487844" y="4867138"/>
                  </a:lnTo>
                  <a:lnTo>
                    <a:pt x="2449632" y="4892242"/>
                  </a:lnTo>
                  <a:lnTo>
                    <a:pt x="2408822" y="4913391"/>
                  </a:lnTo>
                  <a:lnTo>
                    <a:pt x="2365686" y="4930313"/>
                  </a:lnTo>
                  <a:lnTo>
                    <a:pt x="2320496" y="4942735"/>
                  </a:lnTo>
                  <a:lnTo>
                    <a:pt x="2273523" y="4950388"/>
                  </a:lnTo>
                  <a:lnTo>
                    <a:pt x="2225040" y="4953000"/>
                  </a:lnTo>
                  <a:lnTo>
                    <a:pt x="445008" y="4953000"/>
                  </a:lnTo>
                  <a:lnTo>
                    <a:pt x="396524" y="4950388"/>
                  </a:lnTo>
                  <a:lnTo>
                    <a:pt x="349551" y="4942735"/>
                  </a:lnTo>
                  <a:lnTo>
                    <a:pt x="304361" y="4930313"/>
                  </a:lnTo>
                  <a:lnTo>
                    <a:pt x="261225" y="4913391"/>
                  </a:lnTo>
                  <a:lnTo>
                    <a:pt x="220415" y="4892242"/>
                  </a:lnTo>
                  <a:lnTo>
                    <a:pt x="182203" y="4867138"/>
                  </a:lnTo>
                  <a:lnTo>
                    <a:pt x="146860" y="4838349"/>
                  </a:lnTo>
                  <a:lnTo>
                    <a:pt x="114658" y="4806147"/>
                  </a:lnTo>
                  <a:lnTo>
                    <a:pt x="85868" y="4770804"/>
                  </a:lnTo>
                  <a:lnTo>
                    <a:pt x="60762" y="4732591"/>
                  </a:lnTo>
                  <a:lnTo>
                    <a:pt x="39612" y="4691780"/>
                  </a:lnTo>
                  <a:lnTo>
                    <a:pt x="22689" y="4648642"/>
                  </a:lnTo>
                  <a:lnTo>
                    <a:pt x="10265" y="4603448"/>
                  </a:lnTo>
                  <a:lnTo>
                    <a:pt x="2611" y="4556470"/>
                  </a:lnTo>
                  <a:lnTo>
                    <a:pt x="0" y="4507979"/>
                  </a:lnTo>
                  <a:lnTo>
                    <a:pt x="0" y="4450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64353" y="1722246"/>
            <a:ext cx="9220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Mobi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77184" y="2421635"/>
            <a:ext cx="3778250" cy="4104004"/>
            <a:chOff x="3377184" y="2421635"/>
            <a:chExt cx="3778250" cy="4104004"/>
          </a:xfrm>
        </p:grpSpPr>
        <p:sp>
          <p:nvSpPr>
            <p:cNvPr id="23" name="object 23"/>
            <p:cNvSpPr/>
            <p:nvPr/>
          </p:nvSpPr>
          <p:spPr>
            <a:xfrm>
              <a:off x="4343654" y="3886911"/>
              <a:ext cx="1931479" cy="26385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41520" y="2421635"/>
              <a:ext cx="2263139" cy="1822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1636" y="4123943"/>
              <a:ext cx="919480" cy="335280"/>
            </a:xfrm>
            <a:custGeom>
              <a:avLst/>
              <a:gdLst/>
              <a:ahLst/>
              <a:cxnLst/>
              <a:rect l="l" t="t" r="r" b="b"/>
              <a:pathLst>
                <a:path w="919479" h="335279">
                  <a:moveTo>
                    <a:pt x="229997" y="0"/>
                  </a:moveTo>
                  <a:lnTo>
                    <a:pt x="0" y="167639"/>
                  </a:lnTo>
                  <a:lnTo>
                    <a:pt x="229997" y="335279"/>
                  </a:lnTo>
                  <a:lnTo>
                    <a:pt x="229997" y="251459"/>
                  </a:lnTo>
                  <a:lnTo>
                    <a:pt x="918971" y="251459"/>
                  </a:lnTo>
                  <a:lnTo>
                    <a:pt x="918971" y="83819"/>
                  </a:lnTo>
                  <a:lnTo>
                    <a:pt x="229997" y="83819"/>
                  </a:lnTo>
                  <a:lnTo>
                    <a:pt x="22999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31636" y="4123943"/>
              <a:ext cx="919480" cy="335280"/>
            </a:xfrm>
            <a:custGeom>
              <a:avLst/>
              <a:gdLst/>
              <a:ahLst/>
              <a:cxnLst/>
              <a:rect l="l" t="t" r="r" b="b"/>
              <a:pathLst>
                <a:path w="919479" h="335279">
                  <a:moveTo>
                    <a:pt x="0" y="167639"/>
                  </a:moveTo>
                  <a:lnTo>
                    <a:pt x="229997" y="0"/>
                  </a:lnTo>
                  <a:lnTo>
                    <a:pt x="229997" y="83819"/>
                  </a:lnTo>
                  <a:lnTo>
                    <a:pt x="918971" y="83819"/>
                  </a:lnTo>
                  <a:lnTo>
                    <a:pt x="918971" y="251459"/>
                  </a:lnTo>
                  <a:lnTo>
                    <a:pt x="229997" y="251459"/>
                  </a:lnTo>
                  <a:lnTo>
                    <a:pt x="229997" y="335279"/>
                  </a:lnTo>
                  <a:lnTo>
                    <a:pt x="0" y="1676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1636" y="2994659"/>
              <a:ext cx="919480" cy="334010"/>
            </a:xfrm>
            <a:custGeom>
              <a:avLst/>
              <a:gdLst/>
              <a:ahLst/>
              <a:cxnLst/>
              <a:rect l="l" t="t" r="r" b="b"/>
              <a:pathLst>
                <a:path w="919479" h="334010">
                  <a:moveTo>
                    <a:pt x="228980" y="0"/>
                  </a:moveTo>
                  <a:lnTo>
                    <a:pt x="0" y="166877"/>
                  </a:lnTo>
                  <a:lnTo>
                    <a:pt x="228980" y="333755"/>
                  </a:lnTo>
                  <a:lnTo>
                    <a:pt x="228980" y="250316"/>
                  </a:lnTo>
                  <a:lnTo>
                    <a:pt x="918971" y="250316"/>
                  </a:lnTo>
                  <a:lnTo>
                    <a:pt x="918971" y="83438"/>
                  </a:lnTo>
                  <a:lnTo>
                    <a:pt x="228980" y="83438"/>
                  </a:lnTo>
                  <a:lnTo>
                    <a:pt x="2289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31636" y="2994659"/>
              <a:ext cx="919480" cy="334010"/>
            </a:xfrm>
            <a:custGeom>
              <a:avLst/>
              <a:gdLst/>
              <a:ahLst/>
              <a:cxnLst/>
              <a:rect l="l" t="t" r="r" b="b"/>
              <a:pathLst>
                <a:path w="919479" h="334010">
                  <a:moveTo>
                    <a:pt x="0" y="166877"/>
                  </a:moveTo>
                  <a:lnTo>
                    <a:pt x="228980" y="0"/>
                  </a:lnTo>
                  <a:lnTo>
                    <a:pt x="228980" y="83438"/>
                  </a:lnTo>
                  <a:lnTo>
                    <a:pt x="918971" y="83438"/>
                  </a:lnTo>
                  <a:lnTo>
                    <a:pt x="918971" y="250316"/>
                  </a:lnTo>
                  <a:lnTo>
                    <a:pt x="228980" y="250316"/>
                  </a:lnTo>
                  <a:lnTo>
                    <a:pt x="228980" y="333755"/>
                  </a:lnTo>
                  <a:lnTo>
                    <a:pt x="0" y="16687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81756" y="4087367"/>
              <a:ext cx="1027430" cy="356870"/>
            </a:xfrm>
            <a:custGeom>
              <a:avLst/>
              <a:gdLst/>
              <a:ahLst/>
              <a:cxnLst/>
              <a:rect l="l" t="t" r="r" b="b"/>
              <a:pathLst>
                <a:path w="1027429" h="356870">
                  <a:moveTo>
                    <a:pt x="769620" y="0"/>
                  </a:moveTo>
                  <a:lnTo>
                    <a:pt x="769620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769620" y="267461"/>
                  </a:lnTo>
                  <a:lnTo>
                    <a:pt x="769620" y="356615"/>
                  </a:lnTo>
                  <a:lnTo>
                    <a:pt x="1027176" y="178307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1756" y="4087367"/>
              <a:ext cx="1027430" cy="356870"/>
            </a:xfrm>
            <a:custGeom>
              <a:avLst/>
              <a:gdLst/>
              <a:ahLst/>
              <a:cxnLst/>
              <a:rect l="l" t="t" r="r" b="b"/>
              <a:pathLst>
                <a:path w="1027429" h="356870">
                  <a:moveTo>
                    <a:pt x="0" y="89153"/>
                  </a:moveTo>
                  <a:lnTo>
                    <a:pt x="769620" y="89153"/>
                  </a:lnTo>
                  <a:lnTo>
                    <a:pt x="769620" y="0"/>
                  </a:lnTo>
                  <a:lnTo>
                    <a:pt x="1027176" y="178307"/>
                  </a:lnTo>
                  <a:lnTo>
                    <a:pt x="769620" y="356615"/>
                  </a:lnTo>
                  <a:lnTo>
                    <a:pt x="769620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93948" y="5167883"/>
              <a:ext cx="1027430" cy="355600"/>
            </a:xfrm>
            <a:custGeom>
              <a:avLst/>
              <a:gdLst/>
              <a:ahLst/>
              <a:cxnLst/>
              <a:rect l="l" t="t" r="r" b="b"/>
              <a:pathLst>
                <a:path w="1027429" h="355600">
                  <a:moveTo>
                    <a:pt x="770763" y="0"/>
                  </a:moveTo>
                  <a:lnTo>
                    <a:pt x="770763" y="88773"/>
                  </a:lnTo>
                  <a:lnTo>
                    <a:pt x="0" y="88773"/>
                  </a:lnTo>
                  <a:lnTo>
                    <a:pt x="0" y="266319"/>
                  </a:lnTo>
                  <a:lnTo>
                    <a:pt x="770763" y="266319"/>
                  </a:lnTo>
                  <a:lnTo>
                    <a:pt x="770763" y="355092"/>
                  </a:lnTo>
                  <a:lnTo>
                    <a:pt x="1027176" y="177546"/>
                  </a:lnTo>
                  <a:lnTo>
                    <a:pt x="77076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93948" y="5167883"/>
              <a:ext cx="1027430" cy="355600"/>
            </a:xfrm>
            <a:custGeom>
              <a:avLst/>
              <a:gdLst/>
              <a:ahLst/>
              <a:cxnLst/>
              <a:rect l="l" t="t" r="r" b="b"/>
              <a:pathLst>
                <a:path w="1027429" h="355600">
                  <a:moveTo>
                    <a:pt x="0" y="88773"/>
                  </a:moveTo>
                  <a:lnTo>
                    <a:pt x="770763" y="88773"/>
                  </a:lnTo>
                  <a:lnTo>
                    <a:pt x="770763" y="0"/>
                  </a:lnTo>
                  <a:lnTo>
                    <a:pt x="1027176" y="177546"/>
                  </a:lnTo>
                  <a:lnTo>
                    <a:pt x="770763" y="355092"/>
                  </a:lnTo>
                  <a:lnTo>
                    <a:pt x="770763" y="266319"/>
                  </a:lnTo>
                  <a:lnTo>
                    <a:pt x="0" y="266319"/>
                  </a:lnTo>
                  <a:lnTo>
                    <a:pt x="0" y="8877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93948" y="2894075"/>
              <a:ext cx="1027430" cy="355600"/>
            </a:xfrm>
            <a:custGeom>
              <a:avLst/>
              <a:gdLst/>
              <a:ahLst/>
              <a:cxnLst/>
              <a:rect l="l" t="t" r="r" b="b"/>
              <a:pathLst>
                <a:path w="1027429" h="355600">
                  <a:moveTo>
                    <a:pt x="770763" y="0"/>
                  </a:moveTo>
                  <a:lnTo>
                    <a:pt x="770763" y="88773"/>
                  </a:lnTo>
                  <a:lnTo>
                    <a:pt x="0" y="88773"/>
                  </a:lnTo>
                  <a:lnTo>
                    <a:pt x="0" y="266319"/>
                  </a:lnTo>
                  <a:lnTo>
                    <a:pt x="770763" y="266319"/>
                  </a:lnTo>
                  <a:lnTo>
                    <a:pt x="770763" y="355091"/>
                  </a:lnTo>
                  <a:lnTo>
                    <a:pt x="1027176" y="177546"/>
                  </a:lnTo>
                  <a:lnTo>
                    <a:pt x="77076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93948" y="2894075"/>
              <a:ext cx="1027430" cy="355600"/>
            </a:xfrm>
            <a:custGeom>
              <a:avLst/>
              <a:gdLst/>
              <a:ahLst/>
              <a:cxnLst/>
              <a:rect l="l" t="t" r="r" b="b"/>
              <a:pathLst>
                <a:path w="1027429" h="355600">
                  <a:moveTo>
                    <a:pt x="0" y="88773"/>
                  </a:moveTo>
                  <a:lnTo>
                    <a:pt x="770763" y="88773"/>
                  </a:lnTo>
                  <a:lnTo>
                    <a:pt x="770763" y="0"/>
                  </a:lnTo>
                  <a:lnTo>
                    <a:pt x="1027176" y="177546"/>
                  </a:lnTo>
                  <a:lnTo>
                    <a:pt x="770763" y="355091"/>
                  </a:lnTo>
                  <a:lnTo>
                    <a:pt x="770763" y="266319"/>
                  </a:lnTo>
                  <a:lnTo>
                    <a:pt x="0" y="266319"/>
                  </a:lnTo>
                  <a:lnTo>
                    <a:pt x="0" y="8877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7200" y="6324600"/>
            <a:ext cx="51568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solidFill>
                  <a:srgbClr val="CC0000"/>
                </a:solidFill>
                <a:latin typeface="Chancery Uralic"/>
                <a:cs typeface="Chancery Uralic"/>
              </a:rPr>
              <a:t>Triple Play </a:t>
            </a:r>
            <a:r>
              <a:rPr sz="1600" i="1" dirty="0">
                <a:solidFill>
                  <a:srgbClr val="CC0000"/>
                </a:solidFill>
                <a:latin typeface="Chancery Uralic"/>
                <a:cs typeface="Chancery Uralic"/>
              </a:rPr>
              <a:t>+ </a:t>
            </a:r>
            <a:r>
              <a:rPr sz="1600" i="1" spc="-5" dirty="0">
                <a:solidFill>
                  <a:srgbClr val="CC0000"/>
                </a:solidFill>
                <a:latin typeface="Chancery Uralic"/>
                <a:cs typeface="Chancery Uralic"/>
              </a:rPr>
              <a:t>Mobility </a:t>
            </a:r>
            <a:r>
              <a:rPr sz="1600" i="1" dirty="0">
                <a:solidFill>
                  <a:srgbClr val="CC0000"/>
                </a:solidFill>
                <a:latin typeface="Chancery Uralic"/>
                <a:cs typeface="Chancery Uralic"/>
              </a:rPr>
              <a:t>=</a:t>
            </a:r>
            <a:r>
              <a:rPr sz="1600" i="1" spc="45" dirty="0">
                <a:solidFill>
                  <a:srgbClr val="CC0000"/>
                </a:solidFill>
                <a:latin typeface="Chancery Uralic"/>
                <a:cs typeface="Chancery Uralic"/>
              </a:rPr>
              <a:t> </a:t>
            </a:r>
            <a:r>
              <a:rPr sz="1600" i="1" spc="-155" dirty="0">
                <a:solidFill>
                  <a:srgbClr val="CC0000"/>
                </a:solidFill>
                <a:latin typeface="Chancery Uralic"/>
                <a:cs typeface="Chancery Uralic"/>
              </a:rPr>
              <a:t>Quadruple</a:t>
            </a:r>
            <a:r>
              <a:rPr sz="1600" spc="-232" baseline="43981" dirty="0">
                <a:solidFill>
                  <a:srgbClr val="888888"/>
                </a:solidFill>
                <a:latin typeface="Carlito"/>
                <a:cs typeface="Carlito"/>
              </a:rPr>
              <a:t>Pen</a:t>
            </a:r>
            <a:r>
              <a:rPr sz="1600" i="1" spc="-155" dirty="0">
                <a:solidFill>
                  <a:srgbClr val="CC0000"/>
                </a:solidFill>
                <a:latin typeface="Chancery Uralic"/>
                <a:cs typeface="Chancery Uralic"/>
              </a:rPr>
              <a:t>P</a:t>
            </a:r>
            <a:r>
              <a:rPr sz="1600" spc="-232" baseline="43981" dirty="0">
                <a:solidFill>
                  <a:srgbClr val="888888"/>
                </a:solidFill>
                <a:latin typeface="Carlito"/>
                <a:cs typeface="Carlito"/>
              </a:rPr>
              <a:t>gT</a:t>
            </a:r>
            <a:r>
              <a:rPr sz="1600" i="1" spc="-155" dirty="0">
                <a:solidFill>
                  <a:srgbClr val="CC0000"/>
                </a:solidFill>
                <a:latin typeface="Chancery Uralic"/>
                <a:cs typeface="Chancery Uralic"/>
              </a:rPr>
              <a:t>l</a:t>
            </a:r>
            <a:r>
              <a:rPr sz="1600" spc="-232" baseline="43981" dirty="0">
                <a:solidFill>
                  <a:srgbClr val="888888"/>
                </a:solidFill>
                <a:latin typeface="Carlito"/>
                <a:cs typeface="Carlito"/>
              </a:rPr>
              <a:t>e</a:t>
            </a:r>
            <a:r>
              <a:rPr sz="1600" i="1" spc="-155" dirty="0">
                <a:solidFill>
                  <a:srgbClr val="CC0000"/>
                </a:solidFill>
                <a:latin typeface="Chancery Uralic"/>
                <a:cs typeface="Chancery Uralic"/>
              </a:rPr>
              <a:t>a</a:t>
            </a:r>
            <a:r>
              <a:rPr sz="1600" spc="-232" baseline="43981" dirty="0">
                <a:solidFill>
                  <a:srgbClr val="888888"/>
                </a:solidFill>
                <a:latin typeface="Carlito"/>
                <a:cs typeface="Carlito"/>
              </a:rPr>
              <a:t>kT</a:t>
            </a:r>
            <a:r>
              <a:rPr sz="1600" i="1" spc="-155" dirty="0">
                <a:solidFill>
                  <a:srgbClr val="CC0000"/>
                </a:solidFill>
                <a:latin typeface="Chancery Uralic"/>
                <a:cs typeface="Chancery Uralic"/>
              </a:rPr>
              <a:t>y</a:t>
            </a:r>
            <a:r>
              <a:rPr sz="1600" spc="-232" baseline="43981" dirty="0">
                <a:solidFill>
                  <a:srgbClr val="888888"/>
                </a:solidFill>
                <a:latin typeface="Carlito"/>
                <a:cs typeface="Carlito"/>
              </a:rPr>
              <a:t>el-Modul:01</a:t>
            </a:r>
            <a:endParaRPr sz="1600" baseline="43981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45" y="25167"/>
            <a:ext cx="8956963" cy="610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22" y="149901"/>
            <a:ext cx="8849032" cy="657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503" y="0"/>
            <a:ext cx="8771725" cy="6298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389" y="0"/>
            <a:ext cx="3665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FF"/>
                </a:solidFill>
                <a:latin typeface="Carlito"/>
                <a:cs typeface="Carlito"/>
              </a:rPr>
              <a:t>Radio</a:t>
            </a:r>
            <a:r>
              <a:rPr sz="4400" b="1" spc="-7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4400" b="1" spc="-40" dirty="0">
                <a:solidFill>
                  <a:srgbClr val="0000FF"/>
                </a:solidFill>
                <a:latin typeface="Carlito"/>
                <a:cs typeface="Carlito"/>
              </a:rPr>
              <a:t>Transmisi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00"/>
            <a:ext cx="91440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414770"/>
            <a:chOff x="0" y="0"/>
            <a:chExt cx="9144000" cy="64147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33332" cy="6390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4145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1061" y="461899"/>
            <a:ext cx="4340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130" dirty="0">
                <a:latin typeface="Carlito"/>
                <a:cs typeface="Carlito"/>
              </a:rPr>
              <a:t>PESAWAT</a:t>
            </a:r>
            <a:r>
              <a:rPr sz="4400" i="1" spc="-55" dirty="0">
                <a:latin typeface="Carlito"/>
                <a:cs typeface="Carlito"/>
              </a:rPr>
              <a:t> </a:t>
            </a:r>
            <a:r>
              <a:rPr sz="4400" i="1" spc="-5" dirty="0">
                <a:latin typeface="Carlito"/>
                <a:cs typeface="Carlito"/>
              </a:rPr>
              <a:t>TELEPON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492" y="1877746"/>
            <a:ext cx="7895723" cy="4213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766" y="336315"/>
            <a:ext cx="7925161" cy="582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058" y="358841"/>
            <a:ext cx="7699309" cy="5775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" y="333756"/>
            <a:ext cx="8001000" cy="5832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217</Words>
  <Application>Microsoft Office PowerPoint</Application>
  <PresentationFormat>On-screen Show (4:3)</PresentationFormat>
  <Paragraphs>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Spektrum Elektromagnetik</vt:lpstr>
      <vt:lpstr>Slide 3</vt:lpstr>
      <vt:lpstr>Radio Transmisi</vt:lpstr>
      <vt:lpstr>Slide 5</vt:lpstr>
      <vt:lpstr>PESAWAT TELEPON</vt:lpstr>
      <vt:lpstr>Slide 7</vt:lpstr>
      <vt:lpstr>Slide 8</vt:lpstr>
      <vt:lpstr>Slide 9</vt:lpstr>
      <vt:lpstr>Slide 10</vt:lpstr>
      <vt:lpstr>Sentral Telephone</vt:lpstr>
      <vt:lpstr>Slide 12</vt:lpstr>
      <vt:lpstr>Slide 13</vt:lpstr>
      <vt:lpstr>Slide 14</vt:lpstr>
      <vt:lpstr>Slide 15</vt:lpstr>
      <vt:lpstr>Apa ItuVoIP ?</vt:lpstr>
      <vt:lpstr>Slide 17</vt:lpstr>
      <vt:lpstr>Slide 18</vt:lpstr>
      <vt:lpstr>Slide 19</vt:lpstr>
      <vt:lpstr>Slide 20</vt:lpstr>
      <vt:lpstr>Slide 21</vt:lpstr>
      <vt:lpstr>Slide 22</vt:lpstr>
      <vt:lpstr>Identitas dalam Internet   IP Address</vt:lpstr>
      <vt:lpstr>Slide 24</vt:lpstr>
      <vt:lpstr>WIRELESS</vt:lpstr>
      <vt:lpstr>IMT-2000 Vision Includes  LAN, WAN and Satellite Services</vt:lpstr>
      <vt:lpstr>Slide 27</vt:lpstr>
      <vt:lpstr>Sifat yg ada dimana-mana</vt:lpstr>
      <vt:lpstr>Mobile Triple Play Telephony, Data and Video/TV delivered by BWA networks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 1122 PENGETAHUAN TEKNIK TELEKOMUNIKASI  Perkembangan Teknologi Telekomunikasi</dc:title>
  <dc:creator>Valued Acer Customer</dc:creator>
  <cp:lastModifiedBy>Asus</cp:lastModifiedBy>
  <cp:revision>4</cp:revision>
  <dcterms:created xsi:type="dcterms:W3CDTF">2020-03-13T01:53:39Z</dcterms:created>
  <dcterms:modified xsi:type="dcterms:W3CDTF">2020-03-13T03:47:59Z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2020-03-13T00:00:00Z</vt:filetime>
  </property>
</Properties>
</file>