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7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8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6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1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2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7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2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1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3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9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4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1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5022C-B070-421C-A1E6-9DB355E4DD3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726F0-FBDF-41D1-A579-7BFF2F623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651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4</a:t>
            </a:r>
            <a:br>
              <a:rPr lang="en-US" dirty="0" smtClean="0"/>
            </a:b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Kehumasan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30583"/>
            <a:ext cx="9144000" cy="2227217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;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Rismawaty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ETIKA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Bahasa </a:t>
            </a:r>
            <a:r>
              <a:rPr lang="en-US" dirty="0" err="1"/>
              <a:t>Y</a:t>
            </a:r>
            <a:r>
              <a:rPr lang="en-US" dirty="0" err="1" smtClean="0"/>
              <a:t>unani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ethos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watak</a:t>
            </a:r>
            <a:r>
              <a:rPr lang="en-US" dirty="0" smtClean="0"/>
              <a:t> </a:t>
            </a:r>
            <a:r>
              <a:rPr lang="en-US" dirty="0" err="1" smtClean="0"/>
              <a:t>kesusilaan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( custom).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Istilah</a:t>
            </a:r>
            <a:r>
              <a:rPr lang="en-US" dirty="0" smtClean="0"/>
              <a:t> lain yang </a:t>
            </a:r>
            <a:r>
              <a:rPr lang="en-US" dirty="0" err="1" smtClean="0"/>
              <a:t>identik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Susila</a:t>
            </a:r>
            <a:r>
              <a:rPr lang="en-US" dirty="0" smtClean="0"/>
              <a:t> (</a:t>
            </a:r>
            <a:r>
              <a:rPr lang="en-US" dirty="0" err="1" smtClean="0"/>
              <a:t>sansekerta</a:t>
            </a:r>
            <a:r>
              <a:rPr lang="en-US" dirty="0" smtClean="0"/>
              <a:t>),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dasar-dasar</a:t>
            </a:r>
            <a:r>
              <a:rPr lang="en-US" dirty="0" smtClean="0"/>
              <a:t>, </a:t>
            </a:r>
            <a:r>
              <a:rPr lang="en-US" dirty="0" err="1" smtClean="0"/>
              <a:t>prinsip</a:t>
            </a:r>
            <a:r>
              <a:rPr lang="en-US" dirty="0" smtClean="0"/>
              <a:t>,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(</a:t>
            </a:r>
            <a:r>
              <a:rPr lang="en-US" dirty="0" err="1" smtClean="0"/>
              <a:t>sila</a:t>
            </a:r>
            <a:r>
              <a:rPr lang="en-US" dirty="0" smtClean="0"/>
              <a:t>)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(</a:t>
            </a:r>
            <a:r>
              <a:rPr lang="en-US" dirty="0" err="1" smtClean="0"/>
              <a:t>su</a:t>
            </a:r>
            <a:r>
              <a:rPr lang="en-US" dirty="0" smtClean="0"/>
              <a:t>).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Akhlak</a:t>
            </a:r>
            <a:r>
              <a:rPr lang="en-US" dirty="0" smtClean="0"/>
              <a:t> (Arab), </a:t>
            </a:r>
            <a:r>
              <a:rPr lang="en-US" dirty="0" err="1" smtClean="0"/>
              <a:t>berarti</a:t>
            </a:r>
            <a:r>
              <a:rPr lang="en-US" dirty="0" smtClean="0"/>
              <a:t> moral,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akhlak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5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 t I k 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“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”  </a:t>
            </a: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 Right or wrong in human conduct)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8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SISTEMATIKA  ETIKA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 : ( </a:t>
            </a:r>
            <a:r>
              <a:rPr lang="en-US" dirty="0" err="1" smtClean="0"/>
              <a:t>A.Sonny</a:t>
            </a:r>
            <a:r>
              <a:rPr lang="en-US" dirty="0" smtClean="0"/>
              <a:t> </a:t>
            </a:r>
            <a:r>
              <a:rPr lang="en-US" dirty="0" err="1" smtClean="0"/>
              <a:t>Keraf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dianalogkan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dokrin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ajaran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umumdan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moral 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khusus</a:t>
            </a:r>
            <a:r>
              <a:rPr lang="en-US" dirty="0" smtClean="0"/>
              <a:t> 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berorganisasi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2 </a:t>
            </a:r>
            <a:r>
              <a:rPr lang="en-US" dirty="0" err="1" smtClean="0"/>
              <a:t>bagian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Individual</a:t>
            </a:r>
          </a:p>
          <a:p>
            <a:pPr marL="0" indent="0">
              <a:buNone/>
            </a:pP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kesucian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nurani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berakhlak</a:t>
            </a:r>
            <a:r>
              <a:rPr lang="en-US" dirty="0" smtClean="0"/>
              <a:t> </a:t>
            </a:r>
            <a:r>
              <a:rPr lang="en-US" dirty="0" err="1" smtClean="0"/>
              <a:t>luhur</a:t>
            </a:r>
            <a:r>
              <a:rPr lang="en-US" dirty="0" smtClean="0"/>
              <a:t> (</a:t>
            </a:r>
            <a:r>
              <a:rPr lang="en-US" dirty="0" err="1" smtClean="0"/>
              <a:t>akhlakul</a:t>
            </a:r>
            <a:r>
              <a:rPr lang="en-US" dirty="0" smtClean="0"/>
              <a:t> </a:t>
            </a:r>
            <a:r>
              <a:rPr lang="en-US" dirty="0" err="1" smtClean="0"/>
              <a:t>kharimah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2Etika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, </a:t>
            </a:r>
            <a:r>
              <a:rPr lang="en-US" dirty="0" err="1" smtClean="0"/>
              <a:t>tata</a:t>
            </a:r>
            <a:r>
              <a:rPr lang="en-US" dirty="0" smtClean="0"/>
              <a:t> karma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menghormati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0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097"/>
          </a:xfrm>
        </p:spPr>
        <p:txBody>
          <a:bodyPr/>
          <a:lstStyle/>
          <a:p>
            <a:r>
              <a:rPr lang="en-US" dirty="0" err="1" smtClean="0"/>
              <a:t>Sambungan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individual (</a:t>
            </a:r>
            <a:r>
              <a:rPr lang="en-US" dirty="0" err="1" smtClean="0"/>
              <a:t>subjeknya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sesame/</a:t>
            </a:r>
            <a:r>
              <a:rPr lang="en-US" dirty="0" err="1" smtClean="0"/>
              <a:t>rekan</a:t>
            </a:r>
            <a:r>
              <a:rPr lang="en-US" dirty="0" smtClean="0"/>
              <a:t>/</a:t>
            </a:r>
            <a:r>
              <a:rPr lang="en-US" dirty="0" err="1" smtClean="0"/>
              <a:t>teman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kehumasan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pengacara</a:t>
            </a:r>
            <a:r>
              <a:rPr lang="en-US" dirty="0" smtClean="0"/>
              <a:t>, hakim, </a:t>
            </a:r>
            <a:r>
              <a:rPr lang="en-US" dirty="0" err="1" smtClean="0"/>
              <a:t>dokter</a:t>
            </a:r>
            <a:r>
              <a:rPr lang="en-US" dirty="0" smtClean="0"/>
              <a:t>, </a:t>
            </a:r>
            <a:r>
              <a:rPr lang="en-US" dirty="0" err="1" smtClean="0"/>
              <a:t>humas</a:t>
            </a:r>
            <a:r>
              <a:rPr lang="en-US" dirty="0" smtClean="0"/>
              <a:t>, </a:t>
            </a:r>
            <a:r>
              <a:rPr lang="en-US" dirty="0" err="1" smtClean="0"/>
              <a:t>wartawan,dll</a:t>
            </a:r>
            <a:r>
              <a:rPr lang="en-US" dirty="0" smtClean="0"/>
              <a:t>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4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		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Salam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194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Pertemuan 4 Etika Kehumasan</vt:lpstr>
      <vt:lpstr>     ETIKA  </vt:lpstr>
      <vt:lpstr> E t I k a:</vt:lpstr>
      <vt:lpstr> SISTEMATIKA  ETIKA</vt:lpstr>
      <vt:lpstr>Etika Khusus</vt:lpstr>
      <vt:lpstr>Sambungan :</vt:lpstr>
      <vt:lpstr>    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4 Etika Kehumasan</dc:title>
  <dc:creator>Windows User</dc:creator>
  <cp:lastModifiedBy>Windows User</cp:lastModifiedBy>
  <cp:revision>5</cp:revision>
  <dcterms:created xsi:type="dcterms:W3CDTF">2020-03-30T05:04:16Z</dcterms:created>
  <dcterms:modified xsi:type="dcterms:W3CDTF">2020-03-30T05:23:35Z</dcterms:modified>
</cp:coreProperties>
</file>