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BFEA-CCFF-4C69-8305-20164F40775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60E9-4BB0-4856-B4A9-D10EB701E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785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BFEA-CCFF-4C69-8305-20164F40775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60E9-4BB0-4856-B4A9-D10EB701E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304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BFEA-CCFF-4C69-8305-20164F40775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60E9-4BB0-4856-B4A9-D10EB701E25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1031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BFEA-CCFF-4C69-8305-20164F40775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60E9-4BB0-4856-B4A9-D10EB701E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077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BFEA-CCFF-4C69-8305-20164F40775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60E9-4BB0-4856-B4A9-D10EB701E2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2908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BFEA-CCFF-4C69-8305-20164F40775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60E9-4BB0-4856-B4A9-D10EB701E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792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BFEA-CCFF-4C69-8305-20164F40775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60E9-4BB0-4856-B4A9-D10EB701E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73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BFEA-CCFF-4C69-8305-20164F40775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60E9-4BB0-4856-B4A9-D10EB701E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209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BFEA-CCFF-4C69-8305-20164F40775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60E9-4BB0-4856-B4A9-D10EB701E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17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BFEA-CCFF-4C69-8305-20164F40775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60E9-4BB0-4856-B4A9-D10EB701E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142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BFEA-CCFF-4C69-8305-20164F40775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60E9-4BB0-4856-B4A9-D10EB701E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37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BFEA-CCFF-4C69-8305-20164F40775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60E9-4BB0-4856-B4A9-D10EB701E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6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BFEA-CCFF-4C69-8305-20164F40775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60E9-4BB0-4856-B4A9-D10EB701E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074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BFEA-CCFF-4C69-8305-20164F40775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60E9-4BB0-4856-B4A9-D10EB701E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0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BFEA-CCFF-4C69-8305-20164F40775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60E9-4BB0-4856-B4A9-D10EB701E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36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BFEA-CCFF-4C69-8305-20164F40775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60E9-4BB0-4856-B4A9-D10EB701E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267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6BFEA-CCFF-4C69-8305-20164F40775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F1760E9-4BB0-4856-B4A9-D10EB701E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15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dirty="0" smtClean="0"/>
              <a:t>EXERCISE FOR INDONESIAN TEXT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84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Case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2176" y="1524711"/>
            <a:ext cx="8596668" cy="388077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200" dirty="0" err="1" smtClean="0"/>
              <a:t>Fokus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diberikan</a:t>
            </a:r>
            <a:r>
              <a:rPr lang="en-US" sz="3200" dirty="0" smtClean="0"/>
              <a:t> </a:t>
            </a:r>
            <a:r>
              <a:rPr lang="en-US" sz="3200" dirty="0" err="1" smtClean="0"/>
              <a:t>hanya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pencegahan</a:t>
            </a:r>
            <a:r>
              <a:rPr lang="en-US" sz="3200" dirty="0" smtClean="0"/>
              <a:t> </a:t>
            </a:r>
            <a:r>
              <a:rPr lang="en-US" sz="3200" dirty="0" err="1" smtClean="0"/>
              <a:t>hubungan</a:t>
            </a:r>
            <a:r>
              <a:rPr lang="en-US" sz="3200" dirty="0" smtClean="0"/>
              <a:t> seksual105 </a:t>
            </a:r>
            <a:r>
              <a:rPr lang="en-US" sz="3200" dirty="0" err="1" smtClean="0">
                <a:solidFill>
                  <a:srgbClr val="FF0000"/>
                </a:solidFill>
              </a:rPr>
              <a:t>bahkan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bentuk</a:t>
            </a:r>
            <a:r>
              <a:rPr lang="en-US" sz="3200" dirty="0" smtClean="0"/>
              <a:t> </a:t>
            </a:r>
            <a:r>
              <a:rPr lang="en-US" sz="3200" dirty="0" err="1" smtClean="0"/>
              <a:t>pelarangan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pidana</a:t>
            </a:r>
            <a:r>
              <a:rPr lang="en-US" sz="3200" dirty="0" smtClean="0"/>
              <a:t> </a:t>
            </a:r>
            <a:r>
              <a:rPr lang="en-US" sz="3200" dirty="0" err="1" smtClean="0"/>
              <a:t>perbuatan</a:t>
            </a:r>
            <a:r>
              <a:rPr lang="en-US" sz="3200" dirty="0" smtClean="0"/>
              <a:t> </a:t>
            </a:r>
            <a:r>
              <a:rPr lang="en-US" sz="3200" dirty="0" err="1" smtClean="0"/>
              <a:t>melakukan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hubungan</a:t>
            </a:r>
            <a:r>
              <a:rPr lang="en-US" sz="3200" dirty="0" smtClean="0"/>
              <a:t> </a:t>
            </a:r>
            <a:r>
              <a:rPr lang="en-US" sz="3200" dirty="0" err="1" smtClean="0"/>
              <a:t>seksual</a:t>
            </a:r>
            <a:r>
              <a:rPr lang="en-US" sz="3200" dirty="0" smtClean="0"/>
              <a:t> </a:t>
            </a:r>
            <a:r>
              <a:rPr lang="en-US" sz="3200" dirty="0" err="1" smtClean="0"/>
              <a:t>konsensual</a:t>
            </a:r>
            <a:r>
              <a:rPr lang="en-US" sz="3200" dirty="0" smtClean="0"/>
              <a:t> </a:t>
            </a:r>
            <a:r>
              <a:rPr lang="en-US" sz="3200" dirty="0" err="1" smtClean="0"/>
              <a:t>diluar</a:t>
            </a:r>
            <a:r>
              <a:rPr lang="en-US" sz="3200" dirty="0" smtClean="0"/>
              <a:t> </a:t>
            </a:r>
            <a:r>
              <a:rPr lang="en-US" sz="3200" dirty="0" err="1" smtClean="0"/>
              <a:t>perkawinan</a:t>
            </a:r>
            <a:r>
              <a:rPr lang="en-US" sz="3200" dirty="0" smtClean="0"/>
              <a:t>, </a:t>
            </a:r>
            <a:r>
              <a:rPr lang="en-US" sz="3200" dirty="0" err="1" smtClean="0">
                <a:solidFill>
                  <a:srgbClr val="FF0000"/>
                </a:solidFill>
              </a:rPr>
              <a:t>termasuk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/>
              <a:t>fokus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mempromosikan</a:t>
            </a:r>
            <a:r>
              <a:rPr lang="en-US" sz="3200" dirty="0" smtClean="0"/>
              <a:t> </a:t>
            </a:r>
            <a:r>
              <a:rPr lang="en-US" sz="3200" dirty="0" err="1" smtClean="0"/>
              <a:t>pencegahan</a:t>
            </a:r>
            <a:r>
              <a:rPr lang="en-US" sz="3200" dirty="0" smtClean="0"/>
              <a:t> </a:t>
            </a:r>
            <a:r>
              <a:rPr lang="en-US" sz="3200" dirty="0" err="1" smtClean="0"/>
              <a:t>penggunaan</a:t>
            </a:r>
            <a:r>
              <a:rPr lang="en-US" sz="3200" dirty="0" smtClean="0"/>
              <a:t> </a:t>
            </a:r>
            <a:r>
              <a:rPr lang="en-US" sz="3200" dirty="0" err="1" smtClean="0"/>
              <a:t>narkotika</a:t>
            </a:r>
            <a:r>
              <a:rPr lang="en-US" sz="3200" dirty="0" smtClean="0"/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dengan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/>
              <a:t>mengatur</a:t>
            </a:r>
            <a:r>
              <a:rPr lang="en-US" sz="3200" dirty="0" smtClean="0"/>
              <a:t> </a:t>
            </a:r>
            <a:r>
              <a:rPr lang="en-US" sz="3200" dirty="0" err="1" smtClean="0"/>
              <a:t>penggunaan</a:t>
            </a:r>
            <a:r>
              <a:rPr lang="en-US" sz="3200" dirty="0" smtClean="0"/>
              <a:t> </a:t>
            </a:r>
            <a:r>
              <a:rPr lang="en-US" sz="3200" dirty="0" err="1" smtClean="0"/>
              <a:t>narkotika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tindak</a:t>
            </a:r>
            <a:r>
              <a:rPr lang="en-US" sz="3200" dirty="0" smtClean="0"/>
              <a:t> </a:t>
            </a:r>
            <a:r>
              <a:rPr lang="en-US" sz="3200" dirty="0" err="1" smtClean="0"/>
              <a:t>pidana</a:t>
            </a:r>
            <a:r>
              <a:rPr lang="en-US" sz="3200" dirty="0" smtClean="0"/>
              <a:t>, </a:t>
            </a:r>
            <a:r>
              <a:rPr lang="en-US" sz="3200" dirty="0" err="1" smtClean="0">
                <a:solidFill>
                  <a:srgbClr val="FF0000"/>
                </a:solidFill>
              </a:rPr>
              <a:t>seolah</a:t>
            </a:r>
            <a:r>
              <a:rPr lang="en-US" sz="3200" dirty="0" smtClean="0"/>
              <a:t> </a:t>
            </a:r>
            <a:r>
              <a:rPr lang="en-US" sz="3200" dirty="0" err="1" smtClean="0"/>
              <a:t>kompleksitas</a:t>
            </a:r>
            <a:r>
              <a:rPr lang="en-US" sz="3200" dirty="0" smtClean="0"/>
              <a:t> </a:t>
            </a:r>
            <a:r>
              <a:rPr lang="en-US" sz="3200" dirty="0" err="1" smtClean="0"/>
              <a:t>mengapa</a:t>
            </a:r>
            <a:r>
              <a:rPr lang="en-US" sz="3200" dirty="0" smtClean="0"/>
              <a:t> orang </a:t>
            </a:r>
            <a:r>
              <a:rPr lang="en-US" sz="3200" dirty="0" err="1" smtClean="0"/>
              <a:t>akhirnya</a:t>
            </a:r>
            <a:r>
              <a:rPr lang="en-US" sz="3200" dirty="0" smtClean="0"/>
              <a:t> “</a:t>
            </a:r>
            <a:r>
              <a:rPr lang="en-US" sz="3200" dirty="0" err="1" smtClean="0"/>
              <a:t>terhubung</a:t>
            </a:r>
            <a:r>
              <a:rPr lang="en-US" sz="3200" dirty="0" smtClean="0"/>
              <a:t>”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perilaku</a:t>
            </a:r>
            <a:r>
              <a:rPr lang="en-US" sz="3200" dirty="0" smtClean="0"/>
              <a:t> </a:t>
            </a:r>
            <a:r>
              <a:rPr lang="en-US" sz="3200" dirty="0" err="1" smtClean="0"/>
              <a:t>beresiko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selesai</a:t>
            </a:r>
            <a:r>
              <a:rPr lang="en-US" sz="3200" dirty="0" smtClean="0"/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dengan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/>
              <a:t>memberikan</a:t>
            </a:r>
            <a:r>
              <a:rPr lang="en-US" sz="3200" dirty="0" smtClean="0"/>
              <a:t> </a:t>
            </a:r>
            <a:r>
              <a:rPr lang="en-US" sz="3200" dirty="0" err="1" smtClean="0"/>
              <a:t>ancaman</a:t>
            </a:r>
            <a:r>
              <a:rPr lang="en-US" sz="3200" dirty="0" smtClean="0"/>
              <a:t> </a:t>
            </a:r>
            <a:r>
              <a:rPr lang="en-US" sz="3200" dirty="0" err="1" smtClean="0"/>
              <a:t>hukuman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dalih</a:t>
            </a:r>
            <a:r>
              <a:rPr lang="en-US" sz="3200" dirty="0" smtClean="0"/>
              <a:t> “</a:t>
            </a:r>
            <a:r>
              <a:rPr lang="en-US" sz="3200" dirty="0" err="1" smtClean="0"/>
              <a:t>efek</a:t>
            </a:r>
            <a:r>
              <a:rPr lang="en-US" sz="3200" dirty="0" smtClean="0"/>
              <a:t> </a:t>
            </a:r>
            <a:r>
              <a:rPr lang="en-US" sz="3200" dirty="0" err="1" smtClean="0"/>
              <a:t>jera</a:t>
            </a:r>
            <a:r>
              <a:rPr lang="en-US" sz="3200" dirty="0" smtClean="0"/>
              <a:t>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8148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477672"/>
            <a:ext cx="9476601" cy="5923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1.Fokus </a:t>
            </a:r>
            <a:r>
              <a:rPr lang="en-US" dirty="0"/>
              <a:t>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 smtClean="0"/>
              <a:t>seksual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bahkan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2.B</a:t>
            </a:r>
            <a:r>
              <a:rPr lang="en-US" dirty="0" smtClean="0"/>
              <a:t>entuk </a:t>
            </a:r>
            <a:r>
              <a:rPr lang="en-US" dirty="0" err="1"/>
              <a:t>pelarangan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seksual</a:t>
            </a:r>
            <a:r>
              <a:rPr lang="en-US" dirty="0"/>
              <a:t> </a:t>
            </a:r>
            <a:r>
              <a:rPr lang="en-US" dirty="0" err="1"/>
              <a:t>konsensual</a:t>
            </a:r>
            <a:r>
              <a:rPr lang="en-US" dirty="0"/>
              <a:t> </a:t>
            </a:r>
            <a:r>
              <a:rPr lang="en-US" dirty="0" err="1"/>
              <a:t>diluar</a:t>
            </a:r>
            <a:r>
              <a:rPr lang="en-US" dirty="0"/>
              <a:t> </a:t>
            </a:r>
            <a:r>
              <a:rPr lang="en-US" dirty="0" err="1" smtClean="0"/>
              <a:t>perkawinan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Termasuk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3.F</a:t>
            </a:r>
            <a:r>
              <a:rPr lang="en-US" dirty="0" smtClean="0"/>
              <a:t>okus </a:t>
            </a:r>
            <a:r>
              <a:rPr lang="en-US" dirty="0" smtClean="0">
                <a:solidFill>
                  <a:srgbClr val="00B050"/>
                </a:solidFill>
              </a:rPr>
              <a:t>(</a:t>
            </a:r>
            <a:r>
              <a:rPr lang="en-US" dirty="0" err="1" smtClean="0">
                <a:solidFill>
                  <a:srgbClr val="00B050"/>
                </a:solidFill>
              </a:rPr>
              <a:t>juga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diberikan</a:t>
            </a:r>
            <a:r>
              <a:rPr lang="en-US" dirty="0" smtClean="0">
                <a:solidFill>
                  <a:srgbClr val="00B050"/>
                </a:solidFill>
              </a:rPr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mempromosikan</a:t>
            </a:r>
            <a:r>
              <a:rPr lang="en-US" dirty="0"/>
              <a:t>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narkotika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dengan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4. </a:t>
            </a:r>
            <a:r>
              <a:rPr lang="en-US" dirty="0" smtClean="0">
                <a:solidFill>
                  <a:srgbClr val="00B050"/>
                </a:solidFill>
              </a:rPr>
              <a:t>(</a:t>
            </a:r>
            <a:r>
              <a:rPr lang="en-US" dirty="0" err="1" smtClean="0">
                <a:solidFill>
                  <a:srgbClr val="00B050"/>
                </a:solidFill>
              </a:rPr>
              <a:t>fokus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ini</a:t>
            </a:r>
            <a:r>
              <a:rPr lang="en-US" dirty="0" smtClean="0">
                <a:solidFill>
                  <a:srgbClr val="00B050"/>
                </a:solidFill>
              </a:rPr>
              <a:t>)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narkotika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 smtClean="0"/>
              <a:t>pidana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seolah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5. </a:t>
            </a:r>
            <a:r>
              <a:rPr lang="en-US" dirty="0" err="1" smtClean="0"/>
              <a:t>Kompleksitas</a:t>
            </a:r>
            <a:r>
              <a:rPr lang="en-US" dirty="0" smtClean="0"/>
              <a:t> </a:t>
            </a:r>
            <a:r>
              <a:rPr lang="en-US" dirty="0" err="1"/>
              <a:t>mengapa</a:t>
            </a:r>
            <a:r>
              <a:rPr lang="en-US" dirty="0"/>
              <a:t> orang </a:t>
            </a:r>
            <a:r>
              <a:rPr lang="en-US" dirty="0" err="1"/>
              <a:t>akhirnya</a:t>
            </a:r>
            <a:r>
              <a:rPr lang="en-US" dirty="0"/>
              <a:t> “</a:t>
            </a:r>
            <a:r>
              <a:rPr lang="en-US" dirty="0" err="1"/>
              <a:t>terhubung</a:t>
            </a:r>
            <a:r>
              <a:rPr lang="en-US" dirty="0"/>
              <a:t>”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beresiko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dengan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6. </a:t>
            </a:r>
            <a:r>
              <a:rPr lang="en-US" dirty="0" smtClean="0">
                <a:solidFill>
                  <a:srgbClr val="00B050"/>
                </a:solidFill>
              </a:rPr>
              <a:t>(</a:t>
            </a:r>
            <a:r>
              <a:rPr lang="en-US" dirty="0" err="1" smtClean="0">
                <a:solidFill>
                  <a:srgbClr val="00B050"/>
                </a:solidFill>
              </a:rPr>
              <a:t>perilaku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beresiko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akan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selesai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saat</a:t>
            </a:r>
            <a:r>
              <a:rPr lang="en-US" dirty="0" smtClean="0">
                <a:solidFill>
                  <a:srgbClr val="00B050"/>
                </a:solidFill>
              </a:rPr>
              <a:t>)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/>
              <a:t>ancaman</a:t>
            </a:r>
            <a:r>
              <a:rPr lang="en-US" dirty="0"/>
              <a:t> </a:t>
            </a:r>
            <a:r>
              <a:rPr lang="en-US" dirty="0" err="1"/>
              <a:t>hukuman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dalih</a:t>
            </a:r>
            <a:r>
              <a:rPr lang="en-US" dirty="0"/>
              <a:t> “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jera</a:t>
            </a:r>
            <a:r>
              <a:rPr lang="en-US" dirty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98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Case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400" dirty="0" smtClean="0"/>
              <a:t>“</a:t>
            </a:r>
            <a:r>
              <a:rPr lang="en-US" sz="4400" dirty="0" err="1" smtClean="0"/>
              <a:t>Kalau</a:t>
            </a:r>
            <a:r>
              <a:rPr lang="en-US" sz="4400" dirty="0" smtClean="0"/>
              <a:t> </a:t>
            </a:r>
            <a:r>
              <a:rPr lang="en-US" sz="4400" dirty="0" err="1" smtClean="0"/>
              <a:t>nanti</a:t>
            </a:r>
            <a:r>
              <a:rPr lang="en-US" sz="4400" dirty="0" smtClean="0"/>
              <a:t> </a:t>
            </a:r>
            <a:r>
              <a:rPr lang="en-US" sz="4400" dirty="0" err="1" smtClean="0"/>
              <a:t>pada</a:t>
            </a:r>
            <a:r>
              <a:rPr lang="en-US" sz="4400" dirty="0" smtClean="0"/>
              <a:t> </a:t>
            </a:r>
            <a:r>
              <a:rPr lang="en-US" sz="4400" dirty="0" err="1" smtClean="0"/>
              <a:t>suatu</a:t>
            </a:r>
            <a:r>
              <a:rPr lang="en-US" sz="4400" dirty="0" smtClean="0"/>
              <a:t> </a:t>
            </a:r>
            <a:r>
              <a:rPr lang="en-US" sz="4400" dirty="0" err="1" smtClean="0"/>
              <a:t>gilirannya</a:t>
            </a:r>
            <a:r>
              <a:rPr lang="en-US" sz="4400" dirty="0" smtClean="0"/>
              <a:t> </a:t>
            </a:r>
            <a:r>
              <a:rPr lang="en-US" sz="4400" dirty="0" err="1" smtClean="0"/>
              <a:t>kelak</a:t>
            </a:r>
            <a:r>
              <a:rPr lang="en-US" sz="4400" dirty="0" smtClean="0"/>
              <a:t> </a:t>
            </a:r>
            <a:r>
              <a:rPr lang="en-US" sz="4400" dirty="0" err="1" smtClean="0"/>
              <a:t>misalnya</a:t>
            </a:r>
            <a:r>
              <a:rPr lang="en-US" sz="4400" dirty="0" smtClean="0"/>
              <a:t>, </a:t>
            </a:r>
            <a:r>
              <a:rPr lang="en-US" sz="4400" dirty="0" err="1" smtClean="0"/>
              <a:t>secara</a:t>
            </a:r>
            <a:r>
              <a:rPr lang="en-US" sz="4400" dirty="0" smtClean="0"/>
              <a:t> </a:t>
            </a:r>
            <a:r>
              <a:rPr lang="en-US" sz="4400" dirty="0" err="1" smtClean="0"/>
              <a:t>politik</a:t>
            </a:r>
            <a:r>
              <a:rPr lang="en-US" sz="4400" dirty="0" smtClean="0"/>
              <a:t> </a:t>
            </a:r>
            <a:r>
              <a:rPr lang="en-US" sz="4400" dirty="0" err="1" smtClean="0"/>
              <a:t>atau</a:t>
            </a:r>
            <a:r>
              <a:rPr lang="en-US" sz="4400" dirty="0" smtClean="0"/>
              <a:t> </a:t>
            </a:r>
            <a:r>
              <a:rPr lang="en-US" sz="4400" dirty="0" err="1" smtClean="0"/>
              <a:t>mungkin</a:t>
            </a:r>
            <a:r>
              <a:rPr lang="en-US" sz="4400" dirty="0" smtClean="0"/>
              <a:t> </a:t>
            </a:r>
            <a:r>
              <a:rPr lang="en-US" sz="4400" dirty="0" err="1" smtClean="0"/>
              <a:t>kondisi</a:t>
            </a:r>
            <a:r>
              <a:rPr lang="en-US" sz="4400" dirty="0" smtClean="0"/>
              <a:t> </a:t>
            </a:r>
            <a:r>
              <a:rPr lang="en-US" sz="4400" dirty="0" err="1" smtClean="0"/>
              <a:t>bangsa</a:t>
            </a:r>
            <a:r>
              <a:rPr lang="en-US" sz="4400" dirty="0" smtClean="0"/>
              <a:t> </a:t>
            </a:r>
            <a:r>
              <a:rPr lang="en-US" sz="4400" dirty="0" err="1" smtClean="0"/>
              <a:t>ini</a:t>
            </a:r>
            <a:r>
              <a:rPr lang="en-US" sz="4400" dirty="0" smtClean="0"/>
              <a:t> </a:t>
            </a:r>
            <a:r>
              <a:rPr lang="en-US" sz="4400" dirty="0" err="1" smtClean="0"/>
              <a:t>sudah</a:t>
            </a:r>
            <a:r>
              <a:rPr lang="en-US" sz="4400" dirty="0" smtClean="0"/>
              <a:t> </a:t>
            </a:r>
            <a:r>
              <a:rPr lang="en-US" sz="4400" dirty="0" err="1" smtClean="0"/>
              <a:t>baik</a:t>
            </a:r>
            <a:r>
              <a:rPr lang="en-US" sz="4400" dirty="0" smtClean="0"/>
              <a:t>, </a:t>
            </a:r>
            <a:r>
              <a:rPr lang="en-US" sz="4400" dirty="0" err="1" smtClean="0"/>
              <a:t>kejahatan</a:t>
            </a:r>
            <a:r>
              <a:rPr lang="en-US" sz="4400" dirty="0" smtClean="0"/>
              <a:t> </a:t>
            </a:r>
            <a:r>
              <a:rPr lang="en-US" sz="4400" dirty="0" err="1" smtClean="0"/>
              <a:t>apa</a:t>
            </a:r>
            <a:r>
              <a:rPr lang="en-US" sz="4400" dirty="0" smtClean="0"/>
              <a:t>, </a:t>
            </a:r>
            <a:r>
              <a:rPr lang="en-US" sz="4400" dirty="0" err="1" smtClean="0"/>
              <a:t>korupsi</a:t>
            </a:r>
            <a:r>
              <a:rPr lang="en-US" sz="4400" dirty="0" smtClean="0"/>
              <a:t> </a:t>
            </a:r>
            <a:r>
              <a:rPr lang="en-US" sz="4400" dirty="0" err="1" smtClean="0"/>
              <a:t>sudah</a:t>
            </a:r>
            <a:r>
              <a:rPr lang="en-US" sz="4400" dirty="0" smtClean="0"/>
              <a:t> </a:t>
            </a:r>
            <a:r>
              <a:rPr lang="en-US" sz="4400" dirty="0" err="1" smtClean="0"/>
              <a:t>bersih</a:t>
            </a:r>
            <a:r>
              <a:rPr lang="en-US" sz="4400" dirty="0" smtClean="0"/>
              <a:t>,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apa</a:t>
            </a:r>
            <a:r>
              <a:rPr lang="en-US" sz="4400" dirty="0" smtClean="0"/>
              <a:t> </a:t>
            </a:r>
            <a:r>
              <a:rPr lang="en-US" sz="4400" dirty="0" err="1" smtClean="0"/>
              <a:t>dia</a:t>
            </a:r>
            <a:r>
              <a:rPr lang="en-US" sz="4400" dirty="0" smtClean="0"/>
              <a:t> </a:t>
            </a:r>
            <a:r>
              <a:rPr lang="en-US" sz="4400" dirty="0" err="1" smtClean="0"/>
              <a:t>tidak</a:t>
            </a:r>
            <a:r>
              <a:rPr lang="en-US" sz="4400" dirty="0" smtClean="0"/>
              <a:t> </a:t>
            </a:r>
            <a:r>
              <a:rPr lang="en-US" sz="4400" dirty="0" err="1" smtClean="0"/>
              <a:t>menjadi</a:t>
            </a:r>
            <a:r>
              <a:rPr lang="en-US" sz="4400" dirty="0" smtClean="0"/>
              <a:t> </a:t>
            </a:r>
            <a:r>
              <a:rPr lang="en-US" sz="4400" dirty="0" err="1" smtClean="0"/>
              <a:t>lex</a:t>
            </a:r>
            <a:r>
              <a:rPr lang="en-US" sz="4400" dirty="0" smtClean="0"/>
              <a:t> </a:t>
            </a:r>
            <a:r>
              <a:rPr lang="en-US" sz="4400" dirty="0" err="1" smtClean="0"/>
              <a:t>specialis</a:t>
            </a:r>
            <a:r>
              <a:rPr lang="en-US" sz="4400" dirty="0" smtClean="0"/>
              <a:t> </a:t>
            </a:r>
            <a:r>
              <a:rPr lang="en-US" sz="4400" dirty="0" err="1" smtClean="0"/>
              <a:t>lagi</a:t>
            </a:r>
            <a:r>
              <a:rPr lang="en-US" sz="4400" dirty="0" smtClean="0"/>
              <a:t>, </a:t>
            </a:r>
            <a:r>
              <a:rPr lang="en-US" sz="4400" dirty="0" err="1" smtClean="0"/>
              <a:t>sudah</a:t>
            </a:r>
            <a:r>
              <a:rPr lang="en-US" sz="4400" dirty="0" smtClean="0"/>
              <a:t> </a:t>
            </a:r>
            <a:r>
              <a:rPr lang="en-US" sz="4400" dirty="0" err="1" smtClean="0"/>
              <a:t>tidak</a:t>
            </a:r>
            <a:r>
              <a:rPr lang="en-US" sz="4400" dirty="0" smtClean="0"/>
              <a:t> </a:t>
            </a:r>
            <a:r>
              <a:rPr lang="en-US" sz="4400" dirty="0" err="1" smtClean="0"/>
              <a:t>menjadi</a:t>
            </a:r>
            <a:r>
              <a:rPr lang="en-US" sz="4400" dirty="0" smtClean="0"/>
              <a:t> </a:t>
            </a:r>
            <a:r>
              <a:rPr lang="en-US" sz="4400" dirty="0" err="1" smtClean="0"/>
              <a:t>apa</a:t>
            </a:r>
            <a:r>
              <a:rPr lang="en-US" sz="4400" dirty="0" smtClean="0"/>
              <a:t>? </a:t>
            </a:r>
            <a:r>
              <a:rPr lang="en-US" sz="4400" dirty="0" err="1" smtClean="0"/>
              <a:t>Apa</a:t>
            </a:r>
            <a:r>
              <a:rPr lang="en-US" sz="4400" dirty="0" smtClean="0"/>
              <a:t> </a:t>
            </a:r>
            <a:r>
              <a:rPr lang="en-US" sz="4400" dirty="0" err="1" smtClean="0"/>
              <a:t>namanya</a:t>
            </a:r>
            <a:r>
              <a:rPr lang="en-US" sz="4400" dirty="0" smtClean="0"/>
              <a:t>? </a:t>
            </a:r>
            <a:r>
              <a:rPr lang="en-US" sz="4400" dirty="0" err="1" smtClean="0"/>
              <a:t>Dia</a:t>
            </a:r>
            <a:r>
              <a:rPr lang="en-US" sz="4400" dirty="0" smtClean="0"/>
              <a:t> </a:t>
            </a:r>
            <a:r>
              <a:rPr lang="en-US" sz="4400" dirty="0" err="1" smtClean="0"/>
              <a:t>tetap</a:t>
            </a:r>
            <a:r>
              <a:rPr lang="en-US" sz="4400" dirty="0" smtClean="0"/>
              <a:t> </a:t>
            </a:r>
            <a:r>
              <a:rPr lang="en-US" sz="4400" dirty="0" err="1" smtClean="0"/>
              <a:t>ada</a:t>
            </a:r>
            <a:r>
              <a:rPr lang="en-US" sz="4400" dirty="0" smtClean="0"/>
              <a:t> </a:t>
            </a:r>
            <a:r>
              <a:rPr lang="en-US" sz="4400" dirty="0" err="1" smtClean="0"/>
              <a:t>cantolan</a:t>
            </a:r>
            <a:r>
              <a:rPr lang="en-US" sz="4400" dirty="0" smtClean="0"/>
              <a:t> </a:t>
            </a:r>
            <a:r>
              <a:rPr lang="en-US" sz="4400" dirty="0" err="1" smtClean="0"/>
              <a:t>dalam</a:t>
            </a:r>
            <a:r>
              <a:rPr lang="en-US" sz="4400" dirty="0" smtClean="0"/>
              <a:t> </a:t>
            </a:r>
            <a:r>
              <a:rPr lang="en-US" sz="4400" dirty="0" err="1" smtClean="0"/>
              <a:t>hukum</a:t>
            </a:r>
            <a:r>
              <a:rPr lang="en-US" sz="4400" dirty="0" smtClean="0"/>
              <a:t> </a:t>
            </a:r>
            <a:r>
              <a:rPr lang="en-US" sz="4400" dirty="0" err="1" smtClean="0"/>
              <a:t>pidana</a:t>
            </a:r>
            <a:r>
              <a:rPr lang="en-US" sz="4400" dirty="0" smtClean="0"/>
              <a:t>.”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2341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</TotalTime>
  <Words>202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EXERCISE FOR INDONESIAN TEXT ANALYSIS</vt:lpstr>
      <vt:lpstr>Case 1</vt:lpstr>
      <vt:lpstr>PowerPoint Presentation</vt:lpstr>
      <vt:lpstr>Case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FOR INDONESIAN TEXT ANALYSIS</dc:title>
  <dc:creator>Diba Artsiyanti</dc:creator>
  <cp:lastModifiedBy>Diba Artsiyanti</cp:lastModifiedBy>
  <cp:revision>3</cp:revision>
  <dcterms:created xsi:type="dcterms:W3CDTF">2020-04-03T03:02:44Z</dcterms:created>
  <dcterms:modified xsi:type="dcterms:W3CDTF">2020-04-03T04:14:39Z</dcterms:modified>
</cp:coreProperties>
</file>