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5" r:id="rId3"/>
    <p:sldId id="278" r:id="rId4"/>
    <p:sldId id="279" r:id="rId5"/>
    <p:sldId id="280" r:id="rId6"/>
    <p:sldId id="281" r:id="rId7"/>
    <p:sldId id="276" r:id="rId8"/>
    <p:sldId id="28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37119-49FE-4BD8-9CB7-6213E6D1DE2F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31950-5130-4FDE-829B-8CDC4386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31950-5130-4FDE-829B-8CDC4386BB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5FCB7F-4657-4B39-8D0D-3368C65BE130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391711-1E0F-40D0-85B0-A9AA4FAB99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SI (</a:t>
            </a:r>
            <a:r>
              <a:rPr lang="en-US" dirty="0" err="1" smtClean="0"/>
              <a:t>Flowmap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49424"/>
            <a:ext cx="7315200" cy="43251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58509"/>
            <a:ext cx="601980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7010400" y="2288527"/>
            <a:ext cx="1327150" cy="646113"/>
          </a:xfrm>
          <a:prstGeom prst="flowChartOnlineStora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/>
              <a:t>Penyim-panan</a:t>
            </a:r>
            <a:r>
              <a:rPr lang="en-US" sz="1400" dirty="0"/>
              <a:t> </a:t>
            </a:r>
            <a:r>
              <a:rPr lang="en-US" sz="1400" dirty="0" smtClean="0"/>
              <a:t>data</a:t>
            </a:r>
            <a:endParaRPr lang="en-US" sz="1400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010400" y="3429000"/>
            <a:ext cx="1327150" cy="646113"/>
          </a:xfrm>
          <a:prstGeom prst="flowChartManualIn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/>
              <a:t>Input manual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7010400" y="4724112"/>
            <a:ext cx="1327150" cy="774700"/>
          </a:xfrm>
          <a:prstGeom prst="flowChartDisp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Display / layar</a:t>
            </a:r>
          </a:p>
        </p:txBody>
      </p:sp>
    </p:spTree>
    <p:extLst>
      <p:ext uri="{BB962C8B-B14F-4D97-AF65-F5344CB8AC3E}">
        <p14:creationId xmlns:p14="http://schemas.microsoft.com/office/powerpoint/2010/main" val="42536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flow-map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 err="1"/>
              <a:t>Bagi</a:t>
            </a:r>
            <a:r>
              <a:rPr lang="en-US" dirty="0"/>
              <a:t> diagram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kolom-kolom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(orang, bag./ unit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perusahan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Diagram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data : I-P-O (input-proses-output)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menyebrangi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dg </a:t>
            </a:r>
            <a:r>
              <a:rPr lang="en-US" dirty="0" err="1"/>
              <a:t>kolom</a:t>
            </a:r>
            <a:r>
              <a:rPr lang="en-US" dirty="0"/>
              <a:t> lain,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konektor</a:t>
            </a:r>
            <a:r>
              <a:rPr lang="en-US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Cara </a:t>
            </a:r>
            <a:r>
              <a:rPr lang="en-US" dirty="0" err="1"/>
              <a:t>mengakses</a:t>
            </a:r>
            <a:r>
              <a:rPr lang="en-US" dirty="0"/>
              <a:t> file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proses </a:t>
            </a:r>
            <a:r>
              <a:rPr lang="en-US" dirty="0" err="1"/>
              <a:t>komputer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kejadiannya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flowmap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lembaga</a:t>
            </a:r>
            <a:r>
              <a:rPr lang="en-US" sz="2600" dirty="0"/>
              <a:t> </a:t>
            </a:r>
            <a:r>
              <a:rPr lang="en-US" sz="2600" dirty="0" err="1"/>
              <a:t>pendidikan</a:t>
            </a:r>
            <a:r>
              <a:rPr lang="en-US" sz="2600" dirty="0"/>
              <a:t> </a:t>
            </a:r>
            <a:r>
              <a:rPr lang="en-US" sz="2600" dirty="0" err="1"/>
              <a:t>mempunyai</a:t>
            </a:r>
            <a:r>
              <a:rPr lang="en-US" sz="2600" dirty="0"/>
              <a:t> </a:t>
            </a:r>
            <a:r>
              <a:rPr lang="en-US" sz="2600" dirty="0" err="1"/>
              <a:t>prosedur</a:t>
            </a:r>
            <a:r>
              <a:rPr lang="en-US" sz="2600" dirty="0"/>
              <a:t> </a:t>
            </a:r>
            <a:r>
              <a:rPr lang="en-US" sz="2600" dirty="0" err="1"/>
              <a:t>penilaian</a:t>
            </a:r>
            <a:r>
              <a:rPr lang="en-US" sz="2600" dirty="0"/>
              <a:t> </a:t>
            </a:r>
            <a:r>
              <a:rPr lang="en-US" sz="2600" dirty="0" err="1"/>
              <a:t>sbb</a:t>
            </a:r>
            <a:r>
              <a:rPr lang="en-US" sz="2600" dirty="0"/>
              <a:t>: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u="sng" dirty="0" err="1">
                <a:solidFill>
                  <a:schemeClr val="tx1"/>
                </a:solidFill>
              </a:rPr>
              <a:t>Pengajar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meyerahkan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bag. </a:t>
            </a:r>
            <a:r>
              <a:rPr lang="en-US" sz="2200" u="sng" dirty="0" err="1">
                <a:solidFill>
                  <a:schemeClr val="tx1"/>
                </a:solidFill>
              </a:rPr>
              <a:t>Adminstrasi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dicatat</a:t>
            </a:r>
            <a:r>
              <a:rPr lang="en-US" sz="2200" dirty="0">
                <a:solidFill>
                  <a:schemeClr val="tx1"/>
                </a:solidFill>
              </a:rPr>
              <a:t> / </a:t>
            </a:r>
            <a:r>
              <a:rPr lang="en-US" sz="2200" dirty="0" err="1">
                <a:solidFill>
                  <a:schemeClr val="tx1"/>
                </a:solidFill>
              </a:rPr>
              <a:t>diinput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komputer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setelah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seluruh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terkumpul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disimpan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dengan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mengakses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990600" lvl="1" indent="-533400">
              <a:lnSpc>
                <a:spcPct val="105000"/>
              </a:lnSpc>
              <a:spcBef>
                <a:spcPct val="25000"/>
              </a:spcBef>
              <a:buFontTx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Berdasarkan</a:t>
            </a:r>
            <a:r>
              <a:rPr lang="en-US" sz="2200" dirty="0">
                <a:solidFill>
                  <a:schemeClr val="tx1"/>
                </a:solidFill>
              </a:rPr>
              <a:t> file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petugas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menghitung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akhir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membuat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diserahkan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u="sng" dirty="0" err="1">
                <a:solidFill>
                  <a:schemeClr val="tx1"/>
                </a:solidFill>
              </a:rPr>
              <a:t>siswa</a:t>
            </a:r>
            <a:r>
              <a:rPr lang="en-US" sz="2200" dirty="0">
                <a:solidFill>
                  <a:schemeClr val="tx1"/>
                </a:solidFill>
              </a:rPr>
              <a:t>.</a:t>
            </a:r>
          </a:p>
          <a:p>
            <a:pPr marL="609600" indent="-609600">
              <a:lnSpc>
                <a:spcPct val="105000"/>
              </a:lnSpc>
              <a:spcBef>
                <a:spcPct val="25000"/>
              </a:spcBef>
            </a:pPr>
            <a:r>
              <a:rPr lang="en-US" sz="2600" dirty="0" err="1"/>
              <a:t>Gambarkan</a:t>
            </a:r>
            <a:r>
              <a:rPr lang="en-US" sz="2600" dirty="0"/>
              <a:t> flow-map </a:t>
            </a:r>
            <a:r>
              <a:rPr lang="en-US" sz="2600" dirty="0" err="1"/>
              <a:t>prosedur</a:t>
            </a:r>
            <a:r>
              <a:rPr lang="en-US" sz="2600" dirty="0"/>
              <a:t> di </a:t>
            </a:r>
            <a:r>
              <a:rPr lang="en-US" sz="2600" dirty="0" err="1"/>
              <a:t>atas</a:t>
            </a:r>
            <a:r>
              <a:rPr lang="en-US" sz="2600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 err="1"/>
              <a:t>Daftar</a:t>
            </a:r>
            <a:r>
              <a:rPr lang="en-US" sz="2600" dirty="0"/>
              <a:t> </a:t>
            </a:r>
            <a:r>
              <a:rPr lang="en-US" sz="2600" dirty="0" err="1"/>
              <a:t>entitas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Pengajar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Bag. </a:t>
            </a:r>
            <a:r>
              <a:rPr lang="en-US" sz="2200" dirty="0" err="1">
                <a:solidFill>
                  <a:schemeClr val="tx1"/>
                </a:solidFill>
              </a:rPr>
              <a:t>Administrasi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 err="1"/>
              <a:t>Dokumen</a:t>
            </a:r>
            <a:r>
              <a:rPr lang="en-US" sz="2600" dirty="0"/>
              <a:t>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kursus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>
                <a:solidFill>
                  <a:schemeClr val="tx1"/>
                </a:solidFill>
              </a:rPr>
              <a:t>Kumpulan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Transkrip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dirty="0"/>
              <a:t>File :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siswa</a:t>
            </a:r>
            <a:endParaRPr lang="en-US" sz="2200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</a:pPr>
            <a:r>
              <a:rPr lang="en-US" sz="2200" dirty="0" err="1">
                <a:solidFill>
                  <a:schemeClr val="tx1"/>
                </a:solidFill>
              </a:rPr>
              <a:t>nilai</a:t>
            </a:r>
            <a:endParaRPr lang="en-US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ctur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97"/>
          <a:stretch>
            <a:fillRect/>
          </a:stretch>
        </p:blipFill>
        <p:spPr>
          <a:xfrm>
            <a:off x="1295400" y="533400"/>
            <a:ext cx="6342574" cy="6299642"/>
          </a:xfrm>
          <a:noFill/>
        </p:spPr>
      </p:pic>
    </p:spTree>
    <p:extLst>
      <p:ext uri="{BB962C8B-B14F-4D97-AF65-F5344CB8AC3E}">
        <p14:creationId xmlns:p14="http://schemas.microsoft.com/office/powerpoint/2010/main" val="22602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497" y="512762"/>
            <a:ext cx="5735503" cy="626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00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flowmap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109728" indent="0">
              <a:buNone/>
            </a:pPr>
            <a:endParaRPr lang="en-US" dirty="0"/>
          </a:p>
          <a:p>
            <a:pPr marL="624078" indent="-514350">
              <a:buAutoNum type="arabicPeriod"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semester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menemui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student admission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cuti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semester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status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“</a:t>
            </a:r>
            <a:r>
              <a:rPr lang="en-US" dirty="0" err="1" smtClean="0"/>
              <a:t>aktif</a:t>
            </a:r>
            <a:r>
              <a:rPr lang="en-US" dirty="0" smtClean="0"/>
              <a:t> “ 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/</a:t>
            </a:r>
            <a:r>
              <a:rPr lang="en-US" dirty="0" err="1" smtClean="0"/>
              <a:t>dipenuhi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646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1053</TotalTime>
  <Words>229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Analisa Sistem Informasi</vt:lpstr>
      <vt:lpstr>Alat bantu analisis Sistem SI (Flowmap)</vt:lpstr>
      <vt:lpstr>Membuat flow-map</vt:lpstr>
      <vt:lpstr>contoh</vt:lpstr>
      <vt:lpstr>Penyelesaian 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Sistem</dc:title>
  <dc:creator>Admin</dc:creator>
  <cp:lastModifiedBy>hp</cp:lastModifiedBy>
  <cp:revision>24</cp:revision>
  <dcterms:created xsi:type="dcterms:W3CDTF">2014-09-27T23:06:45Z</dcterms:created>
  <dcterms:modified xsi:type="dcterms:W3CDTF">2020-04-05T06:23:59Z</dcterms:modified>
</cp:coreProperties>
</file>