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7" r:id="rId3"/>
    <p:sldId id="260" r:id="rId4"/>
    <p:sldId id="279" r:id="rId5"/>
    <p:sldId id="280" r:id="rId6"/>
    <p:sldId id="278" r:id="rId7"/>
  </p:sldIdLst>
  <p:sldSz cx="18288000" cy="10287000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66FF"/>
    <a:srgbClr val="FF6600"/>
    <a:srgbClr val="6666FF"/>
    <a:srgbClr val="6600CC"/>
    <a:srgbClr val="9999FF"/>
    <a:srgbClr val="6699FF"/>
    <a:srgbClr val="003399"/>
    <a:srgbClr val="3333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0" y="4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98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B6074-3ABC-45E1-B916-FEC97060DD13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DD687-6233-47B9-B4B4-25AECA706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69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09915-3BD3-4C61-BDA5-20689B9856F8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29B96-90C9-4C4A-9463-7040911B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9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4584031"/>
            <a:ext cx="13728700" cy="824276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86000" y="5588781"/>
            <a:ext cx="13716000" cy="3788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260600" y="5967663"/>
            <a:ext cx="13716000" cy="379919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fld id="{29F2D848-C3D3-4665-BE9E-E1E3738A9657}" type="datetime3">
              <a:rPr lang="en-US" smtClean="0"/>
              <a:pPr/>
              <a:t>5 April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9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184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90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241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2" y="2289760"/>
            <a:ext cx="7383982" cy="331695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2" name="図プレースホルダー 13"/>
          <p:cNvSpPr>
            <a:spLocks noGrp="1"/>
          </p:cNvSpPr>
          <p:nvPr>
            <p:ph type="pic" sz="quarter" idx="18" hasCustomPrompt="1"/>
          </p:nvPr>
        </p:nvSpPr>
        <p:spPr>
          <a:xfrm>
            <a:off x="9384029" y="2289760"/>
            <a:ext cx="7383982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3260258" y="2463377"/>
            <a:ext cx="5823284" cy="475448"/>
          </a:xfrm>
          <a:prstGeom prst="rect">
            <a:avLst/>
          </a:prstGeom>
          <a:solidFill>
            <a:srgbClr val="0099FF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11245214" y="2454253"/>
            <a:ext cx="5823284" cy="475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317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2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3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2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391550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391551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5391550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9384027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9384028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9384027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3376504" y="5318842"/>
            <a:ext cx="3774508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3376505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4" name="図プレースホルダー 13"/>
          <p:cNvSpPr>
            <a:spLocks noGrp="1"/>
          </p:cNvSpPr>
          <p:nvPr>
            <p:ph type="pic" sz="quarter" idx="29" hasCustomPrompt="1"/>
          </p:nvPr>
        </p:nvSpPr>
        <p:spPr>
          <a:xfrm>
            <a:off x="13376504" y="2289760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5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243836" y="2267987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6803492" y="2267987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5798273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6376383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12363146" y="2261794"/>
            <a:ext cx="4719340" cy="347631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06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-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5804466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6382576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5798273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6376383"/>
            <a:ext cx="4719340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1244600" y="2262188"/>
            <a:ext cx="4718050" cy="3476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22" name="グラフ プレースホルダー 9"/>
          <p:cNvSpPr>
            <a:spLocks noGrp="1"/>
          </p:cNvSpPr>
          <p:nvPr>
            <p:ph type="chart" sz="quarter" idx="28" hasCustomPrompt="1"/>
          </p:nvPr>
        </p:nvSpPr>
        <p:spPr>
          <a:xfrm>
            <a:off x="6804782" y="2261794"/>
            <a:ext cx="4718050" cy="3476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23" name="グラフ プレースホルダー 9"/>
          <p:cNvSpPr>
            <a:spLocks noGrp="1"/>
          </p:cNvSpPr>
          <p:nvPr>
            <p:ph type="chart" sz="quarter" idx="29" hasCustomPrompt="1"/>
          </p:nvPr>
        </p:nvSpPr>
        <p:spPr>
          <a:xfrm>
            <a:off x="12363146" y="2261794"/>
            <a:ext cx="4718050" cy="3476625"/>
          </a:xfrm>
          <a:prstGeom prst="rect">
            <a:avLst/>
          </a:prstGeom>
        </p:spPr>
        <p:txBody>
          <a:bodyPr/>
          <a:lstStyle>
            <a:lvl1pPr marL="0" marR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8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s - Top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3465971" y="6927313"/>
            <a:ext cx="11672047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3465971" y="7445262"/>
            <a:ext cx="11672047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3465971" y="2295753"/>
            <a:ext cx="11672047" cy="4329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8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Top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094246" y="6931888"/>
            <a:ext cx="7964029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094246" y="7449837"/>
            <a:ext cx="7964029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7" hasCustomPrompt="1"/>
          </p:nvPr>
        </p:nvSpPr>
        <p:spPr>
          <a:xfrm>
            <a:off x="3465971" y="2295753"/>
            <a:ext cx="11672047" cy="4329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Add Graph</a:t>
            </a:r>
            <a:endParaRPr lang="en-US" dirty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9519109" y="6936463"/>
            <a:ext cx="7964029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9519109" y="7454412"/>
            <a:ext cx="7964029" cy="206388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673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Cente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02005" y="6206347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r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802006" y="7291854"/>
            <a:ext cx="5114281" cy="1852146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802005" y="2698755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r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802006" y="3784262"/>
            <a:ext cx="5114281" cy="1852146"/>
          </a:xfrm>
          <a:prstGeom prst="rect">
            <a:avLst/>
          </a:prstGeom>
        </p:spPr>
        <p:txBody>
          <a:bodyPr anchor="t"/>
          <a:lstStyle>
            <a:lvl1pPr algn="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403072" y="6206347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403073" y="7291854"/>
            <a:ext cx="5114281" cy="185214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2403071" y="2698755"/>
            <a:ext cx="5114281" cy="1025346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2403072" y="3784262"/>
            <a:ext cx="5114281" cy="185214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グラフ プレースホルダー 9"/>
          <p:cNvSpPr>
            <a:spLocks noGrp="1"/>
          </p:cNvSpPr>
          <p:nvPr>
            <p:ph type="chart" sz="quarter" idx="29"/>
          </p:nvPr>
        </p:nvSpPr>
        <p:spPr>
          <a:xfrm>
            <a:off x="6091836" y="2846667"/>
            <a:ext cx="6135688" cy="6135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65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- N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2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3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391550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391551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9384027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9384028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13376504" y="5715000"/>
            <a:ext cx="3774508" cy="629188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3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13376505" y="6404348"/>
            <a:ext cx="3774508" cy="2859967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671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s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873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735248" y="8540450"/>
            <a:ext cx="14807465" cy="885938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735248" y="2315907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8" name="図プレースホルダー 13"/>
          <p:cNvSpPr>
            <a:spLocks noGrp="1"/>
          </p:cNvSpPr>
          <p:nvPr>
            <p:ph type="pic" sz="quarter" idx="23" hasCustomPrompt="1"/>
          </p:nvPr>
        </p:nvSpPr>
        <p:spPr>
          <a:xfrm>
            <a:off x="6146860" y="5294070"/>
            <a:ext cx="2984400" cy="300075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1" name="図プレースホルダー 13"/>
          <p:cNvSpPr>
            <a:spLocks noGrp="1"/>
          </p:cNvSpPr>
          <p:nvPr>
            <p:ph type="pic" sz="quarter" idx="26" hasCustomPrompt="1"/>
          </p:nvPr>
        </p:nvSpPr>
        <p:spPr>
          <a:xfrm>
            <a:off x="9133944" y="2315907"/>
            <a:ext cx="2984400" cy="29845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735248" y="5287706"/>
            <a:ext cx="4411612" cy="300712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4719648" y="2315907"/>
            <a:ext cx="4411612" cy="2984500"/>
          </a:xfrm>
          <a:prstGeom prst="rect">
            <a:avLst/>
          </a:prstGeom>
          <a:solidFill>
            <a:srgbClr val="0070C0"/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30" hasCustomPrompt="1"/>
          </p:nvPr>
        </p:nvSpPr>
        <p:spPr>
          <a:xfrm>
            <a:off x="12118401" y="2324042"/>
            <a:ext cx="4411612" cy="29845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31" name="テキスト プレースホルダー 8"/>
          <p:cNvSpPr>
            <a:spLocks noGrp="1"/>
          </p:cNvSpPr>
          <p:nvPr>
            <p:ph type="body" sz="quarter" idx="31" hasCustomPrompt="1"/>
          </p:nvPr>
        </p:nvSpPr>
        <p:spPr>
          <a:xfrm>
            <a:off x="9131260" y="5287705"/>
            <a:ext cx="4411612" cy="3007121"/>
          </a:xfrm>
          <a:prstGeom prst="rect">
            <a:avLst/>
          </a:prstGeom>
          <a:solidFill>
            <a:srgbClr val="0099FF"/>
          </a:solidFill>
        </p:spPr>
        <p:txBody>
          <a:bodyPr anchor="ctr"/>
          <a:lstStyle>
            <a:lvl1pPr algn="l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33" name="図プレースホルダー 13"/>
          <p:cNvSpPr>
            <a:spLocks noGrp="1"/>
          </p:cNvSpPr>
          <p:nvPr>
            <p:ph type="pic" sz="quarter" idx="32" hasCustomPrompt="1"/>
          </p:nvPr>
        </p:nvSpPr>
        <p:spPr>
          <a:xfrm>
            <a:off x="13542872" y="5294070"/>
            <a:ext cx="2984400" cy="300075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07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図プレースホルダー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6"/>
            <a:ext cx="13741400" cy="236409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67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1"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5"/>
            <a:ext cx="13741400" cy="10668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829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1028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1" name="図プレースホルダー 10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187700"/>
            <a:ext cx="18288000" cy="4140200"/>
          </a:xfrm>
          <a:prstGeom prst="rect">
            <a:avLst/>
          </a:prstGeom>
          <a:solidFill>
            <a:srgbClr val="0099FF">
              <a:alpha val="80000"/>
            </a:srgbClr>
          </a:solidFill>
        </p:spPr>
        <p:txBody>
          <a:bodyPr/>
          <a:lstStyle>
            <a:lvl1pPr marL="0" indent="0">
              <a:buNone/>
              <a:defRPr baseline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Don’t add picture</a:t>
            </a:r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73300" y="3537283"/>
            <a:ext cx="13728700" cy="185286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100000"/>
              </a:lnSpc>
              <a:defRPr sz="4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60600" y="5697066"/>
            <a:ext cx="13741400" cy="14971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Author or subtitle here</a:t>
            </a:r>
            <a:endParaRPr lang="en-US" dirty="0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2260600" y="5438274"/>
            <a:ext cx="13741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124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10747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316229" y="3453469"/>
            <a:ext cx="17646914" cy="928687"/>
          </a:xfrm>
          <a:prstGeom prst="rect">
            <a:avLst/>
          </a:prstGeom>
        </p:spPr>
        <p:txBody>
          <a:bodyPr anchor="b"/>
          <a:lstStyle>
            <a:lvl1pPr algn="ctr">
              <a:defRPr sz="3600"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316230" y="4596063"/>
            <a:ext cx="17646913" cy="3814863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3856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184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0" y="5666877"/>
            <a:ext cx="15370175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15370173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0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7"/>
            <a:ext cx="17646914" cy="9235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2538664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3624170"/>
            <a:ext cx="7383981" cy="522170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2532906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3618412"/>
            <a:ext cx="7383981" cy="522170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6659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9241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243836" y="2577171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243837" y="3155281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6803492" y="2577171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6803493" y="3155281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12363146" y="2570978"/>
            <a:ext cx="4719340" cy="517949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12363147" y="3149088"/>
            <a:ext cx="4719340" cy="61769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2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Image -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>
          <a:xfrm>
            <a:off x="316229" y="469235"/>
            <a:ext cx="17646914" cy="770016"/>
          </a:xfrm>
          <a:prstGeom prst="rect">
            <a:avLst/>
          </a:prstGeom>
        </p:spPr>
        <p:txBody>
          <a:bodyPr anchor="b"/>
          <a:lstStyle>
            <a:lvl1pPr algn="ctr">
              <a:defRPr sz="40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Slide Title Here</a:t>
            </a:r>
            <a:endParaRPr lang="en-US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16229" y="1305406"/>
            <a:ext cx="17646914" cy="8518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altLang="ja-JP" dirty="0" smtClean="0"/>
              <a:t>A brief description here</a:t>
            </a:r>
            <a:endParaRPr 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2092154" y="1239251"/>
            <a:ext cx="13741400" cy="0"/>
          </a:xfrm>
          <a:prstGeom prst="line">
            <a:avLst/>
          </a:prstGeom>
          <a:ln>
            <a:solidFill>
              <a:srgbClr val="00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9071" y="5666877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9072" y="6752384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0" name="テキスト プレースホルダー 8"/>
          <p:cNvSpPr>
            <a:spLocks noGrp="1"/>
          </p:cNvSpPr>
          <p:nvPr>
            <p:ph type="body" sz="quarter" idx="15" hasCustomPrompt="1"/>
          </p:nvPr>
        </p:nvSpPr>
        <p:spPr>
          <a:xfrm>
            <a:off x="9384029" y="5661119"/>
            <a:ext cx="7383982" cy="1025346"/>
          </a:xfrm>
          <a:prstGeom prst="rect">
            <a:avLst/>
          </a:prstGeom>
        </p:spPr>
        <p:txBody>
          <a:bodyPr anchor="b"/>
          <a:lstStyle>
            <a:lvl1pPr algn="l">
              <a:defRPr sz="2800" baseline="0">
                <a:solidFill>
                  <a:srgbClr val="0099F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9384030" y="6746626"/>
            <a:ext cx="7383981" cy="2355524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800"/>
              </a:lnSpc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4" name="図プレースホルダー 13"/>
          <p:cNvSpPr>
            <a:spLocks noGrp="1"/>
          </p:cNvSpPr>
          <p:nvPr>
            <p:ph type="pic" sz="quarter" idx="17" hasCustomPrompt="1"/>
          </p:nvPr>
        </p:nvSpPr>
        <p:spPr>
          <a:xfrm>
            <a:off x="1399071" y="2289760"/>
            <a:ext cx="15370175" cy="331119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 smtClean="0"/>
              <a:t>Add picture here</a:t>
            </a:r>
            <a:endParaRPr lang="en-US" dirty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1022685" y="4692316"/>
            <a:ext cx="5823284" cy="475448"/>
          </a:xfrm>
          <a:prstGeom prst="rect">
            <a:avLst/>
          </a:prstGeom>
          <a:solidFill>
            <a:srgbClr val="0099FF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283369" y="4216868"/>
            <a:ext cx="5823284" cy="475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701843" y="3741848"/>
            <a:ext cx="5823284" cy="475448"/>
          </a:xfrm>
          <a:prstGeom prst="rect">
            <a:avLst/>
          </a:prstGeom>
          <a:solidFill>
            <a:srgbClr val="0070C0"/>
          </a:solidFill>
        </p:spPr>
        <p:txBody>
          <a:bodyPr anchor="b"/>
          <a:lstStyle>
            <a:lvl1pPr algn="ctr">
              <a:defRPr sz="2400" baseline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>
              <a:defRPr>
                <a:latin typeface="Bebas Neue Bold" panose="020B0606020202050201" pitchFamily="34" charset="0"/>
              </a:defRPr>
            </a:lvl2pPr>
            <a:lvl3pPr>
              <a:defRPr>
                <a:latin typeface="Bebas Neue Bold" panose="020B0606020202050201" pitchFamily="34" charset="0"/>
              </a:defRPr>
            </a:lvl3pPr>
            <a:lvl4pPr>
              <a:defRPr>
                <a:latin typeface="Bebas Neue Bold" panose="020B0606020202050201" pitchFamily="34" charset="0"/>
              </a:defRPr>
            </a:lvl4pPr>
            <a:lvl5pPr>
              <a:defRPr>
                <a:latin typeface="Bebas Neue Bold" panose="020B0606020202050201" pitchFamily="34" charset="0"/>
              </a:defRPr>
            </a:lvl5pPr>
          </a:lstStyle>
          <a:p>
            <a:pPr lvl="0"/>
            <a:r>
              <a:rPr lang="en-US" altLang="ja-JP" dirty="0" smtClean="0"/>
              <a:t>Text Here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4172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50000"/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563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9" r:id="rId2"/>
    <p:sldLayoutId id="2147483659" r:id="rId3"/>
    <p:sldLayoutId id="2147483680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Wingdings" panose="05000000000000000000" pitchFamily="2" charset="2"/>
        <a:buChar char=""/>
        <a:defRPr sz="27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1pPr>
      <a:lvl2pPr marL="685800" indent="-342900" algn="l" defTabSz="13716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2pPr>
      <a:lvl3pPr marL="109728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3pPr>
      <a:lvl4pPr marL="150876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4pPr>
      <a:lvl5pPr marL="192024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0" y="9757611"/>
            <a:ext cx="18288000" cy="5293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50">
              <a:solidFill>
                <a:schemeClr val="bg1"/>
              </a:solidFill>
            </a:endParaRPr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849051" y="9820652"/>
            <a:ext cx="6172200" cy="346031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12" name="スライド番号プレースホルダー 3"/>
          <p:cNvSpPr>
            <a:spLocks noGrp="1"/>
          </p:cNvSpPr>
          <p:nvPr>
            <p:ph type="sldNum" sz="quarter" idx="4"/>
          </p:nvPr>
        </p:nvSpPr>
        <p:spPr>
          <a:xfrm>
            <a:off x="14149137" y="9829802"/>
            <a:ext cx="4114800" cy="336881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9" r:id="rId2"/>
    <p:sldLayoutId id="2147483682" r:id="rId3"/>
    <p:sldLayoutId id="2147483696" r:id="rId4"/>
    <p:sldLayoutId id="2147483683" r:id="rId5"/>
    <p:sldLayoutId id="2147483684" r:id="rId6"/>
    <p:sldLayoutId id="2147483685" r:id="rId7"/>
    <p:sldLayoutId id="2147483686" r:id="rId8"/>
    <p:sldLayoutId id="2147483695" r:id="rId9"/>
    <p:sldLayoutId id="2147483697" r:id="rId10"/>
    <p:sldLayoutId id="2147483698" r:id="rId11"/>
    <p:sldLayoutId id="2147483699" r:id="rId12"/>
    <p:sldLayoutId id="2147483694" r:id="rId13"/>
    <p:sldLayoutId id="2147483690" r:id="rId14"/>
    <p:sldLayoutId id="2147483687" r:id="rId15"/>
  </p:sldLayoutIdLst>
  <p:timing>
    <p:tnLst>
      <p:par>
        <p:cTn id="1" dur="indefinite" restart="never" nodeType="tmRoot"/>
      </p:par>
    </p:tnLst>
  </p:timing>
  <p:hf hdr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000" kern="1200" baseline="0">
          <a:solidFill>
            <a:schemeClr val="bg1">
              <a:lumMod val="95000"/>
            </a:schemeClr>
          </a:solidFill>
          <a:latin typeface="Bebas Neue Bold" panose="020B0606020202050201" pitchFamily="34" charset="0"/>
          <a:ea typeface="A-OTF Shin Go Pro L" panose="020B0300000000000000" pitchFamily="34" charset="-128"/>
          <a:cs typeface="+mj-cs"/>
        </a:defRPr>
      </a:lvl1pPr>
    </p:titleStyle>
    <p:bodyStyle>
      <a:lvl1pPr marL="0" indent="0" algn="l" defTabSz="1371600" rtl="0" eaLnBrk="1" latinLnBrk="0" hangingPunct="1">
        <a:lnSpc>
          <a:spcPct val="90000"/>
        </a:lnSpc>
        <a:spcBef>
          <a:spcPts val="1500"/>
        </a:spcBef>
        <a:buFont typeface="Wingdings" panose="05000000000000000000" pitchFamily="2" charset="2"/>
        <a:buNone/>
        <a:defRPr sz="27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1pPr>
      <a:lvl2pPr marL="685800" indent="-342900" algn="l" defTabSz="1371600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2pPr>
      <a:lvl3pPr marL="109728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3pPr>
      <a:lvl4pPr marL="150876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4pPr>
      <a:lvl5pPr marL="1920240" indent="-342900" algn="l" defTabSz="1371600" rtl="0" eaLnBrk="1" latinLnBrk="0" hangingPunct="1">
        <a:lnSpc>
          <a:spcPct val="90000"/>
        </a:lnSpc>
        <a:spcBef>
          <a:spcPts val="900"/>
        </a:spcBef>
        <a:buFont typeface="Wingdings" panose="05000000000000000000" pitchFamily="2" charset="2"/>
        <a:buChar char=""/>
        <a:defRPr sz="2100" kern="1200">
          <a:solidFill>
            <a:schemeClr val="tx1"/>
          </a:solidFill>
          <a:latin typeface="Aller Light" panose="02000503000000020004" pitchFamily="2" charset="0"/>
          <a:ea typeface="A-OTF Shin Go Pro L" panose="020B0300000000000000" pitchFamily="34" charset="-128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d-ID" dirty="0" smtClean="0"/>
              <a:t>PROSES PEMBUATAN IKLAN</a:t>
            </a:r>
            <a:endParaRPr 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dirty="0" smtClean="0"/>
              <a:t>Melly</a:t>
            </a:r>
            <a:r>
              <a:rPr lang="id-ID" dirty="0" smtClean="0"/>
              <a:t> Maulin P., S.Sos., M.Si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P</a:t>
            </a:r>
            <a:r>
              <a:rPr lang="id-ID" dirty="0"/>
              <a:t>roses Pembuatan Iklan</a:t>
            </a:r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0108659" y="4786332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8.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prs</a:t>
            </a:r>
            <a:endParaRPr lang="en-US" dirty="0"/>
          </a:p>
          <a:p>
            <a:pPr algn="ctr"/>
            <a:r>
              <a:rPr lang="en-US" dirty="0" err="1"/>
              <a:t>Periklanan</a:t>
            </a:r>
            <a:r>
              <a:rPr lang="en-US" dirty="0"/>
              <a:t> u/ </a:t>
            </a:r>
            <a:r>
              <a:rPr lang="en-US" dirty="0" err="1"/>
              <a:t>diserahkan</a:t>
            </a:r>
            <a:endParaRPr lang="en-US" dirty="0"/>
          </a:p>
          <a:p>
            <a:pPr algn="ctr"/>
            <a:r>
              <a:rPr lang="en-US" dirty="0" err="1"/>
              <a:t>Kepada</a:t>
            </a:r>
            <a:r>
              <a:rPr lang="en-US" dirty="0"/>
              <a:t> media yang </a:t>
            </a:r>
            <a:r>
              <a:rPr lang="en-US" dirty="0" err="1"/>
              <a:t>ditentukan</a:t>
            </a:r>
            <a:r>
              <a:rPr lang="en-US" dirty="0"/>
              <a:t> o/ </a:t>
            </a:r>
            <a:r>
              <a:rPr lang="en-US" dirty="0" err="1"/>
              <a:t>klien</a:t>
            </a:r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0108659" y="6538609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7.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</a:p>
          <a:p>
            <a:pPr algn="ctr"/>
            <a:endParaRPr lang="en-US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10108659" y="3082046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9. </a:t>
            </a:r>
            <a:r>
              <a:rPr lang="en-US" dirty="0" err="1"/>
              <a:t>Pemasangan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di media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3120957" y="3082045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2. Perusahaan periklanan </a:t>
            </a:r>
          </a:p>
          <a:p>
            <a:pPr algn="ctr"/>
            <a:r>
              <a:rPr lang="en-US"/>
              <a:t>menjadikannya Konsep dasar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3120957" y="4703160"/>
            <a:ext cx="5549630" cy="14481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3.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, </a:t>
            </a:r>
          </a:p>
          <a:p>
            <a:pPr algn="ctr"/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&amp; </a:t>
            </a:r>
            <a:r>
              <a:rPr lang="en-US" dirty="0" err="1"/>
              <a:t>mengembalikan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120957" y="6538608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4. </a:t>
            </a: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ditampung</a:t>
            </a:r>
            <a:r>
              <a:rPr lang="en-US" dirty="0"/>
              <a:t> &amp; </a:t>
            </a:r>
            <a:r>
              <a:rPr lang="en-US" dirty="0" err="1"/>
              <a:t>dipelajari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dibuatkan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akhir</a:t>
            </a:r>
            <a:endParaRPr lang="en-US" dirty="0"/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3120957" y="1344038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buFontTx/>
              <a:buAutoNum type="arabicPeriod"/>
            </a:pP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data, </a:t>
            </a:r>
            <a:r>
              <a:rPr lang="en-US" dirty="0" err="1"/>
              <a:t>masukan</a:t>
            </a:r>
            <a:r>
              <a:rPr lang="en-US" dirty="0"/>
              <a:t> &amp;</a:t>
            </a:r>
          </a:p>
          <a:p>
            <a:pPr marL="342900" indent="-342900" algn="ctr"/>
            <a:r>
              <a:rPr lang="en-US" dirty="0"/>
              <a:t> </a:t>
            </a:r>
            <a:r>
              <a:rPr lang="en-US" dirty="0" err="1"/>
              <a:t>arahan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</a:p>
          <a:p>
            <a:pPr marL="342900" indent="-342900" algn="ctr"/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periklanan</a:t>
            </a:r>
            <a:endParaRPr lang="en-US" dirty="0"/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3120957" y="8352816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5. Konsep akhir diserahkan ke klien </a:t>
            </a:r>
          </a:p>
          <a:p>
            <a:pPr algn="ctr"/>
            <a:r>
              <a:rPr lang="en-US"/>
              <a:t>untuk mendapatkan persetujuan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10108659" y="8352816"/>
            <a:ext cx="5549630" cy="13164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6. Konsep akhir diolah menjadi iklan </a:t>
            </a:r>
          </a:p>
          <a:p>
            <a:pPr algn="ctr"/>
            <a:r>
              <a:rPr lang="en-US"/>
              <a:t>TV/Cetak/Radio</a:t>
            </a: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5629072" y="2681590"/>
            <a:ext cx="0" cy="4572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5629072" y="4281792"/>
            <a:ext cx="0" cy="4572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>
            <a:off x="5595735" y="6157609"/>
            <a:ext cx="0" cy="3810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3" name="Line 19"/>
          <p:cNvSpPr>
            <a:spLocks noChangeShapeType="1"/>
          </p:cNvSpPr>
          <p:nvPr/>
        </p:nvSpPr>
        <p:spPr bwMode="auto">
          <a:xfrm>
            <a:off x="5595735" y="7971816"/>
            <a:ext cx="0" cy="3810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8670587" y="9011054"/>
            <a:ext cx="1438072" cy="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auto">
          <a:xfrm flipV="1">
            <a:off x="12857533" y="7855086"/>
            <a:ext cx="0" cy="4572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6" name="Line 22"/>
          <p:cNvSpPr>
            <a:spLocks noChangeShapeType="1"/>
          </p:cNvSpPr>
          <p:nvPr/>
        </p:nvSpPr>
        <p:spPr bwMode="auto">
          <a:xfrm flipV="1">
            <a:off x="12857533" y="6151285"/>
            <a:ext cx="0" cy="5334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7" name="Line 23"/>
          <p:cNvSpPr>
            <a:spLocks noChangeShapeType="1"/>
          </p:cNvSpPr>
          <p:nvPr/>
        </p:nvSpPr>
        <p:spPr bwMode="auto">
          <a:xfrm flipH="1" flipV="1">
            <a:off x="12878711" y="4480398"/>
            <a:ext cx="9525" cy="5334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110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P</a:t>
            </a:r>
            <a:r>
              <a:rPr lang="id-ID" dirty="0"/>
              <a:t>roses Pembuatan Iklan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415889" y="1747874"/>
            <a:ext cx="2405974" cy="11506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Media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6830296" y="3324179"/>
            <a:ext cx="2092153" cy="10460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Perusahaan</a:t>
            </a:r>
          </a:p>
          <a:p>
            <a:pPr algn="ctr"/>
            <a:r>
              <a:rPr lang="en-US"/>
              <a:t>Lain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0825264" y="7889165"/>
            <a:ext cx="2615191" cy="10460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Klien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415887" y="3306239"/>
            <a:ext cx="2405974" cy="11506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Perusahaan</a:t>
            </a:r>
          </a:p>
          <a:p>
            <a:pPr algn="ctr"/>
            <a:r>
              <a:rPr lang="en-US" dirty="0" err="1"/>
              <a:t>Periklanan</a:t>
            </a:r>
            <a:endParaRPr lang="en-US" dirty="0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415887" y="4858542"/>
            <a:ext cx="2405976" cy="10460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Klien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3415887" y="6257880"/>
            <a:ext cx="2405976" cy="10460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Perusahaan</a:t>
            </a:r>
          </a:p>
          <a:p>
            <a:pPr algn="ctr"/>
            <a:r>
              <a:rPr lang="en-US"/>
              <a:t>Periklanan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3415887" y="7889165"/>
            <a:ext cx="2405976" cy="10460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Klien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10825263" y="6351456"/>
            <a:ext cx="2615191" cy="10460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Rumah Produksi</a:t>
            </a: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0825264" y="4858542"/>
            <a:ext cx="2615191" cy="10460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Klien</a:t>
            </a: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0825264" y="3324179"/>
            <a:ext cx="2719799" cy="10460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Rumah Produksi</a:t>
            </a: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10825264" y="1800178"/>
            <a:ext cx="2719799" cy="10460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Media</a:t>
            </a:r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 flipV="1">
            <a:off x="4618874" y="7352418"/>
            <a:ext cx="0" cy="5334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 flipV="1">
            <a:off x="4618874" y="5904618"/>
            <a:ext cx="0" cy="3810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 flipV="1">
            <a:off x="4618874" y="2898557"/>
            <a:ext cx="0" cy="3810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4618874" y="4456922"/>
            <a:ext cx="0" cy="3810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 flipV="1">
            <a:off x="12185163" y="7428617"/>
            <a:ext cx="0" cy="460547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 flipV="1">
            <a:off x="12199330" y="5855098"/>
            <a:ext cx="0" cy="4572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12199330" y="4429184"/>
            <a:ext cx="0" cy="3810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2" name="Line 22"/>
          <p:cNvSpPr>
            <a:spLocks noChangeShapeType="1"/>
          </p:cNvSpPr>
          <p:nvPr/>
        </p:nvSpPr>
        <p:spPr bwMode="auto">
          <a:xfrm flipV="1">
            <a:off x="12132858" y="2896864"/>
            <a:ext cx="0" cy="53340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>
            <a:off x="5821862" y="5381580"/>
            <a:ext cx="2054509" cy="0"/>
          </a:xfrm>
          <a:prstGeom prst="line">
            <a:avLst/>
          </a:prstGeom>
          <a:ln w="38100"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4" name="Line 24"/>
          <p:cNvSpPr>
            <a:spLocks noChangeShapeType="1"/>
          </p:cNvSpPr>
          <p:nvPr/>
        </p:nvSpPr>
        <p:spPr bwMode="auto">
          <a:xfrm flipV="1">
            <a:off x="7876372" y="4429184"/>
            <a:ext cx="0" cy="952395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5" name="Line 25"/>
          <p:cNvSpPr>
            <a:spLocks noChangeShapeType="1"/>
          </p:cNvSpPr>
          <p:nvPr/>
        </p:nvSpPr>
        <p:spPr bwMode="auto">
          <a:xfrm flipV="1">
            <a:off x="7876371" y="2323215"/>
            <a:ext cx="0" cy="983024"/>
          </a:xfrm>
          <a:prstGeom prst="line">
            <a:avLst/>
          </a:prstGeom>
          <a:ln w="38100"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 flipH="1">
            <a:off x="5821862" y="2323215"/>
            <a:ext cx="2054509" cy="0"/>
          </a:xfrm>
          <a:prstGeom prst="line">
            <a:avLst/>
          </a:prstGeom>
          <a:ln w="381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804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Presentation Title Here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AEF4D36-AE85-49C9-90DE-66D02B25727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P</a:t>
            </a:r>
            <a:r>
              <a:rPr lang="id-ID" dirty="0" smtClean="0"/>
              <a:t>roses Pembuatan Iklan</a:t>
            </a:r>
            <a:endParaRPr lang="id-ID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935494" y="2095500"/>
            <a:ext cx="1905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Century Gothic" pitchFamily="34" charset="0"/>
              </a:rPr>
              <a:t>Media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899826" y="4343400"/>
            <a:ext cx="1905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Century Gothic" pitchFamily="34" charset="0"/>
              </a:rPr>
              <a:t>Klien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5899826" y="5850377"/>
            <a:ext cx="1905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Century Gothic" pitchFamily="34" charset="0"/>
              </a:rPr>
              <a:t>Media</a:t>
            </a: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5883209" y="7391400"/>
            <a:ext cx="1905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Century Gothic" pitchFamily="34" charset="0"/>
              </a:rPr>
              <a:t>Klien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9456907" y="6705600"/>
            <a:ext cx="1905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Century Gothic" pitchFamily="34" charset="0"/>
              </a:rPr>
              <a:t>Klien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9456907" y="2933700"/>
            <a:ext cx="1905000" cy="838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Century Gothic" pitchFamily="34" charset="0"/>
              </a:rPr>
              <a:t>Media</a:t>
            </a:r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10419135" y="3886200"/>
            <a:ext cx="0" cy="2819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 flipV="1">
            <a:off x="6890021" y="6705600"/>
            <a:ext cx="0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6852326" y="5181599"/>
            <a:ext cx="0" cy="66877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flipV="1">
            <a:off x="6852326" y="2933700"/>
            <a:ext cx="0" cy="14097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77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id-ID" dirty="0" smtClean="0"/>
              <a:t>Terimakasih </a:t>
            </a:r>
            <a:r>
              <a:rPr lang="id-ID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B0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>
                <a:lumMod val="75000"/>
                <a:lumOff val="25000"/>
              </a:schemeClr>
            </a:solidFill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6600"/>
        </a:solidFill>
        <a:ln>
          <a:noFill/>
        </a:ln>
      </a:spPr>
      <a:bodyPr rtlCol="0" anchor="ctr"/>
      <a:lstStyle>
        <a:defPPr algn="ctr">
          <a:defRPr sz="405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>
                <a:lumMod val="50000"/>
                <a:lumOff val="50000"/>
              </a:schemeClr>
            </a:solidFill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147</Words>
  <Application>Microsoft Office PowerPoint</Application>
  <PresentationFormat>Custom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ＭＳ Ｐゴシック</vt:lpstr>
      <vt:lpstr>Aller Light</vt:lpstr>
      <vt:lpstr>A-OTF Shin Go Pro L</vt:lpstr>
      <vt:lpstr>Arial</vt:lpstr>
      <vt:lpstr>Bebas Neue Bold</vt:lpstr>
      <vt:lpstr>Calibri</vt:lpstr>
      <vt:lpstr>Century Gothic</vt:lpstr>
      <vt:lpstr>Open Sans</vt:lpstr>
      <vt:lpstr>Open Sans Light</vt:lpstr>
      <vt:lpstr>Wingdings</vt:lpstr>
      <vt:lpstr>No Header</vt:lpstr>
      <vt:lpstr>Header</vt:lpstr>
      <vt:lpstr>PROSES PEMBUATAN IKLAN</vt:lpstr>
      <vt:lpstr>Proses Pembuatan Iklan</vt:lpstr>
      <vt:lpstr>Proses Pembuatan Iklan</vt:lpstr>
      <vt:lpstr>Proses Pembuatan Iklan</vt:lpstr>
      <vt:lpstr>Terimakasih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Fomalhaut Blue</dc:title>
  <dc:creator>秋咲准</dc:creator>
  <cp:lastModifiedBy>Lenovo</cp:lastModifiedBy>
  <cp:revision>106</cp:revision>
  <dcterms:created xsi:type="dcterms:W3CDTF">2014-05-07T13:22:54Z</dcterms:created>
  <dcterms:modified xsi:type="dcterms:W3CDTF">2020-04-05T06:55:30Z</dcterms:modified>
</cp:coreProperties>
</file>