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850CA-0BF7-49B2-AE8F-35FB8F11896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EF6971-63AA-46B8-9CDD-12701F5DF44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Hetty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Hassanah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KODE ETIK </a:t>
            </a:r>
            <a:br>
              <a:rPr lang="en-US" b="1" dirty="0" smtClean="0"/>
            </a:br>
            <a:r>
              <a:rPr lang="en-US" b="1" dirty="0" smtClean="0"/>
              <a:t>TEKNOLOGI INFORMASI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UU </a:t>
            </a:r>
            <a:r>
              <a:rPr lang="en-US" dirty="0" smtClean="0"/>
              <a:t>ITE </a:t>
            </a:r>
            <a:r>
              <a:rPr lang="en-US" dirty="0" err="1" smtClean="0"/>
              <a:t>Pasal</a:t>
            </a:r>
            <a:r>
              <a:rPr lang="en-US" dirty="0" smtClean="0"/>
              <a:t> 15(1)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(1)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andal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beroperasinya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mestinya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(2)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Tanggung Jawab Penyelenggara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‏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lain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minimum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retensi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-</a:t>
            </a:r>
            <a:r>
              <a:rPr lang="en-US" dirty="0" err="1" smtClean="0"/>
              <a:t>undangan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, </a:t>
            </a:r>
            <a:r>
              <a:rPr lang="en-US" dirty="0" err="1" smtClean="0"/>
              <a:t>keutuhan</a:t>
            </a:r>
            <a:r>
              <a:rPr lang="en-US" dirty="0" smtClean="0"/>
              <a:t>, </a:t>
            </a:r>
            <a:r>
              <a:rPr lang="en-US" dirty="0" err="1" smtClean="0"/>
              <a:t>keotentikan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kerahasiaan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keteraksesan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smtClean="0"/>
              <a:t>  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d.	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yang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informasi</a:t>
            </a:r>
            <a:r>
              <a:rPr lang="en-US" dirty="0" smtClean="0"/>
              <a:t>,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r>
              <a:rPr lang="en-US" dirty="0" smtClean="0"/>
              <a:t>, </a:t>
            </a:r>
            <a:r>
              <a:rPr lang="en-US" dirty="0" err="1" smtClean="0"/>
              <a:t>kejelasan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kebertanggungjawaban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UU ITE Pasal 16 ayat (1)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memfasiliasi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TI 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Peran Pemerintah dan Peran Masyarakat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 smtClean="0"/>
              <a:t>Seorang</a:t>
            </a:r>
            <a:r>
              <a:rPr lang="en-US" dirty="0" smtClean="0"/>
              <a:t> programmer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Malware.</a:t>
            </a:r>
          </a:p>
          <a:p>
            <a:pPr fontAlgn="base"/>
            <a:r>
              <a:rPr lang="en-US" dirty="0" err="1" smtClean="0"/>
              <a:t>Seorang</a:t>
            </a:r>
            <a:r>
              <a:rPr lang="en-US" dirty="0" smtClean="0"/>
              <a:t> programmer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Seorang</a:t>
            </a:r>
            <a:r>
              <a:rPr lang="en-US" dirty="0" smtClean="0"/>
              <a:t> programmer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Seorang</a:t>
            </a:r>
            <a:r>
              <a:rPr lang="en-US" dirty="0" smtClean="0"/>
              <a:t> programmer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didanai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Kode </a:t>
            </a:r>
            <a:r>
              <a:rPr smtClean="0"/>
              <a:t>etik yang diharapkan bagi para programmer adalah: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software </a:t>
            </a:r>
            <a:r>
              <a:rPr lang="en-US" dirty="0" err="1" smtClean="0"/>
              <a:t>khususnya</a:t>
            </a:r>
            <a:r>
              <a:rPr lang="en-US" dirty="0" smtClean="0"/>
              <a:t> development tools.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programmer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keunutungan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status.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membeberkan</a:t>
            </a:r>
            <a:r>
              <a:rPr lang="en-US" dirty="0" smtClean="0"/>
              <a:t> data-data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smtClean="0"/>
              <a:t>Lanjutan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mempermalukan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asal-asalan</a:t>
            </a:r>
            <a:r>
              <a:rPr lang="en-US" dirty="0" smtClean="0"/>
              <a:t> </a:t>
            </a:r>
            <a:r>
              <a:rPr lang="en-US" dirty="0" err="1" smtClean="0"/>
              <a:t>menyangkal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bug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mengenalkan</a:t>
            </a:r>
            <a:r>
              <a:rPr lang="en-US" dirty="0" smtClean="0"/>
              <a:t> bug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software yang </a:t>
            </a:r>
            <a:r>
              <a:rPr lang="en-US" dirty="0" err="1" smtClean="0"/>
              <a:t>nantinya</a:t>
            </a:r>
            <a:r>
              <a:rPr lang="en-US" dirty="0" smtClean="0"/>
              <a:t> programmer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membetulkan</a:t>
            </a:r>
            <a:r>
              <a:rPr lang="en-US" dirty="0" smtClean="0"/>
              <a:t> bug.</a:t>
            </a:r>
          </a:p>
          <a:p>
            <a:pPr fontAlgn="base"/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smtClean="0"/>
              <a:t>Lanjutan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/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IT </a:t>
            </a:r>
            <a:r>
              <a:rPr lang="en-US" dirty="0" err="1" smtClean="0"/>
              <a:t>Seorang</a:t>
            </a:r>
            <a:r>
              <a:rPr lang="en-US" dirty="0" smtClean="0"/>
              <a:t> IT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IT-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software </a:t>
            </a:r>
            <a:r>
              <a:rPr lang="en-US" dirty="0" err="1" smtClean="0"/>
              <a:t>atau</a:t>
            </a:r>
            <a:r>
              <a:rPr lang="en-US" dirty="0" smtClean="0"/>
              <a:t> Program.</a:t>
            </a:r>
          </a:p>
          <a:p>
            <a:pPr fontAlgn="base"/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fontAlgn="base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disipliner</a:t>
            </a:r>
            <a:endParaRPr lang="en-US" dirty="0" smtClean="0"/>
          </a:p>
          <a:p>
            <a:pPr fontAlgn="base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fontAlgn="base"/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client.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b="1" smtClean="0">
                <a:solidFill>
                  <a:srgbClr val="FF0000"/>
                </a:solidFill>
              </a:rPr>
              <a:t>Ciri-ciri Profesionalime</a:t>
            </a:r>
            <a:r>
              <a:rPr sz="2400" smtClean="0">
                <a:solidFill>
                  <a:srgbClr val="FF0000"/>
                </a:solidFill>
              </a:rPr>
              <a:t> yang harus dimiliki oleh seorang IT berbeda dari bidang pekerjaan yang lainnya. Ciri-cirinya adalah sebagai berikut 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memrelukan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Majikan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ETIKA &amp; PROFESIONALISME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ketermpilan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olehkelompok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menyandang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Profesi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Profesionalisme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Sertifikasi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Akreditasi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Forum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moral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smtClean="0">
                <a:solidFill>
                  <a:srgbClr val="FF0000"/>
                </a:solidFill>
              </a:rPr>
              <a:t>USAHA-USAHA UNTUK MENINGKATKAN KEMAMPUAN PROFESIONAL DI BIDANG TEKNOLOGI KOMPUTER DAN INFORMASI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TUJUAN PENYUSUNAN KODE ETIK DAN PERILAKU PROFESIONAL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Menyebarkan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kode</a:t>
            </a:r>
            <a:r>
              <a:rPr lang="en-US" sz="3200" dirty="0" smtClean="0"/>
              <a:t> </a:t>
            </a:r>
            <a:r>
              <a:rPr lang="en-US" sz="3200" dirty="0" err="1" smtClean="0"/>
              <a:t>etik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menyandan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bersangkutan</a:t>
            </a:r>
            <a:endParaRPr lang="en-US" sz="3200" dirty="0" smtClean="0"/>
          </a:p>
          <a:p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promosi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prfesional</a:t>
            </a:r>
            <a:endParaRPr lang="en-US" sz="3200" dirty="0" smtClean="0"/>
          </a:p>
          <a:p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sanksi</a:t>
            </a:r>
            <a:r>
              <a:rPr lang="en-US" sz="3200" dirty="0" smtClean="0"/>
              <a:t> </a:t>
            </a:r>
            <a:r>
              <a:rPr lang="en-US" sz="3200" dirty="0" err="1" smtClean="0"/>
              <a:t>displiner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melanggar</a:t>
            </a:r>
            <a:r>
              <a:rPr lang="en-US" sz="3200" dirty="0" smtClean="0"/>
              <a:t> </a:t>
            </a:r>
            <a:r>
              <a:rPr lang="en-US" sz="3200" dirty="0" err="1" smtClean="0"/>
              <a:t>kode</a:t>
            </a:r>
            <a:r>
              <a:rPr lang="en-US" sz="3200" dirty="0" smtClean="0"/>
              <a:t> </a:t>
            </a:r>
            <a:r>
              <a:rPr lang="en-US" sz="3200" dirty="0" err="1" smtClean="0"/>
              <a:t>etik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BEBERAPA USAHA UNTUK MENINGKATKAN KODE ETIK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mensejahterakan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NRI 45</a:t>
            </a:r>
            <a:r>
              <a:rPr lang="en-US" dirty="0" smtClean="0"/>
              <a:t>)</a:t>
            </a:r>
          </a:p>
          <a:p>
            <a:r>
              <a:rPr lang="en-US" dirty="0" smtClean="0"/>
              <a:t>UU </a:t>
            </a:r>
            <a:r>
              <a:rPr lang="en-US" dirty="0" err="1" smtClean="0"/>
              <a:t>KIPBadan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,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&amp;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(</a:t>
            </a:r>
            <a:r>
              <a:rPr lang="en-US" dirty="0" err="1" smtClean="0"/>
              <a:t>ps</a:t>
            </a:r>
            <a:r>
              <a:rPr lang="en-US" dirty="0" smtClean="0"/>
              <a:t> 7 UU-KIP</a:t>
            </a:r>
            <a:r>
              <a:rPr lang="en-US" dirty="0" smtClean="0"/>
              <a:t>)</a:t>
            </a:r>
          </a:p>
          <a:p>
            <a:r>
              <a:rPr lang="en-US" dirty="0" smtClean="0"/>
              <a:t>UU ITE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thp</a:t>
            </a:r>
            <a:r>
              <a:rPr lang="en-US" dirty="0" smtClean="0"/>
              <a:t> </a:t>
            </a:r>
            <a:r>
              <a:rPr lang="en-US" dirty="0" err="1" smtClean="0"/>
              <a:t>beroperasinya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endParaRPr lang="en-US" dirty="0" smtClean="0"/>
          </a:p>
          <a:p>
            <a:r>
              <a:rPr lang="en-US" dirty="0" smtClean="0"/>
              <a:t>UU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=&gt;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u/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smtClean="0"/>
              <a:t>UU </a:t>
            </a:r>
            <a:r>
              <a:rPr lang="en-US" dirty="0" err="1" smtClean="0"/>
              <a:t>KearsipanArsip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pemerintahPemerintah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Tanggung Jawab Pemerintah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1 – </a:t>
            </a:r>
            <a:r>
              <a:rPr lang="en-US" dirty="0" err="1" smtClean="0"/>
              <a:t>Perencanaan</a:t>
            </a:r>
            <a:r>
              <a:rPr lang="en-US" dirty="0" smtClean="0"/>
              <a:t> TIK yang </a:t>
            </a:r>
            <a:r>
              <a:rPr lang="en-US" dirty="0" err="1" smtClean="0"/>
              <a:t>sinergis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level internal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2 -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TIK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level internal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3 –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TIK </a:t>
            </a:r>
            <a:r>
              <a:rPr lang="en-US" dirty="0" err="1" smtClean="0"/>
              <a:t>secara</a:t>
            </a:r>
            <a:r>
              <a:rPr lang="en-US" dirty="0" smtClean="0"/>
              <a:t> valid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4 –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TIK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kapanpun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5 –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(continuous improvement)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6 -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b="1" smtClean="0">
                <a:solidFill>
                  <a:srgbClr val="FF0000"/>
                </a:solidFill>
              </a:rPr>
              <a:t>Permen No 41/PER/MEN.KOM.INFO/11/2007 Panduan Umum Tata Kelola TIK Nasional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767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KODE ETIK  TEKNOLOGI INFORMASI</vt:lpstr>
      <vt:lpstr>ETIKA &amp; PROFESIONALISME</vt:lpstr>
      <vt:lpstr>Profesi …</vt:lpstr>
      <vt:lpstr>Profesionalisme …</vt:lpstr>
      <vt:lpstr>USAHA-USAHA UNTUK MENINGKATKAN KEMAMPUAN PROFESIONAL DI BIDANG TEKNOLOGI KOMPUTER DAN INFORMASI</vt:lpstr>
      <vt:lpstr>TUJUAN PENYUSUNAN KODE ETIK DAN PERILAKU PROFESIONAL</vt:lpstr>
      <vt:lpstr>BEBERAPA USAHA UNTUK MENINGKATKAN KODE ETIK</vt:lpstr>
      <vt:lpstr>Tanggung Jawab Pemerintah</vt:lpstr>
      <vt:lpstr>Permen No 41/PER/MEN.KOM.INFO/11/2007 Panduan Umum Tata Kelola TIK Nasional</vt:lpstr>
      <vt:lpstr>Tanggung Jawab Penyelenggara</vt:lpstr>
      <vt:lpstr>UU ITE Pasal 16 ayat (1)</vt:lpstr>
      <vt:lpstr>Peran Pemerintah dan Peran Masyarakat</vt:lpstr>
      <vt:lpstr>Kode etik yang diharapkan bagi para programmer adalah:</vt:lpstr>
      <vt:lpstr>Lanjutan …</vt:lpstr>
      <vt:lpstr>Lanjutan …</vt:lpstr>
      <vt:lpstr>Ciri-ciri Profesionalime yang harus dimiliki oleh seorang IT berbeda dari bidang pekerjaan yang lainnya. Ciri-cirinya adalah sebagai berikut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ETIK  TEKNOLOGI INFORMASI</dc:title>
  <dc:creator>GIGABYTE</dc:creator>
  <cp:lastModifiedBy>GIGABYTE</cp:lastModifiedBy>
  <cp:revision>7</cp:revision>
  <dcterms:created xsi:type="dcterms:W3CDTF">2020-04-05T22:52:12Z</dcterms:created>
  <dcterms:modified xsi:type="dcterms:W3CDTF">2020-04-05T23:14:31Z</dcterms:modified>
</cp:coreProperties>
</file>