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8E3D91-51B1-40F0-812F-3FD7F35D0840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0285B-60A1-4CCA-BD87-58B38C67566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onsultanhukum.web.id/unsur-unsur-perbuatan-melawan-huku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Hetty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Hassanah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Unsur adanya hubungan sebab akibat antara kerugian dan perbuatan (Hubungan Kausalitas)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Maksudnya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Pasal</a:t>
            </a:r>
            <a:r>
              <a:rPr lang="en-US" sz="3600" b="1" dirty="0" smtClean="0"/>
              <a:t> </a:t>
            </a:r>
            <a:r>
              <a:rPr lang="en-US" sz="3600" b="1" dirty="0" smtClean="0"/>
              <a:t>1365 </a:t>
            </a:r>
            <a:r>
              <a:rPr lang="en-US" sz="3600" b="1" i="1" dirty="0" err="1" smtClean="0"/>
              <a:t>Burgerlijke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Wetboek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 </a:t>
            </a:r>
            <a:r>
              <a:rPr lang="en-US" sz="3600" dirty="0" smtClean="0"/>
              <a:t>“</a:t>
            </a:r>
            <a:r>
              <a:rPr lang="en-US" sz="3600" dirty="0" err="1" smtClean="0"/>
              <a:t>Tiap</a:t>
            </a:r>
            <a:r>
              <a:rPr lang="en-US" sz="3600" dirty="0" smtClean="0"/>
              <a:t> </a:t>
            </a:r>
            <a:r>
              <a:rPr lang="en-US" sz="3600" dirty="0" err="1" smtClean="0"/>
              <a:t>perbuatan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melanggar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membawa</a:t>
            </a:r>
            <a:r>
              <a:rPr lang="en-US" sz="3600" dirty="0" smtClean="0"/>
              <a:t> </a:t>
            </a:r>
            <a:r>
              <a:rPr lang="en-US" sz="3600" dirty="0" err="1" smtClean="0"/>
              <a:t>kerugian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lain, </a:t>
            </a:r>
            <a:r>
              <a:rPr lang="en-US" sz="3600" dirty="0" err="1" smtClean="0"/>
              <a:t>mewajibkan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menimbulkan</a:t>
            </a:r>
            <a:r>
              <a:rPr lang="en-US" sz="3600" dirty="0" smtClean="0"/>
              <a:t> </a:t>
            </a:r>
            <a:r>
              <a:rPr lang="en-US" sz="3600" dirty="0" err="1" smtClean="0"/>
              <a:t>kerugian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kesalahannya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menggantikan</a:t>
            </a:r>
            <a:r>
              <a:rPr lang="en-US" sz="3600" dirty="0" smtClean="0"/>
              <a:t> </a:t>
            </a:r>
            <a:r>
              <a:rPr lang="en-US" sz="3600" dirty="0" err="1" smtClean="0"/>
              <a:t>kerugian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 err="1" smtClean="0"/>
              <a:t>Unsur-Unsur</a:t>
            </a:r>
            <a:r>
              <a:rPr lang="en-US" dirty="0" smtClean="0"/>
              <a:t> PMH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base">
              <a:buAutoNum type="arabicPeriod"/>
            </a:pP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perbuatan</a:t>
            </a:r>
            <a:r>
              <a:rPr lang="en-US" sz="3200" dirty="0" smtClean="0"/>
              <a:t> </a:t>
            </a:r>
            <a:r>
              <a:rPr lang="en-US" sz="3200" dirty="0" err="1" smtClean="0"/>
              <a:t>melawan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;</a:t>
            </a:r>
          </a:p>
          <a:p>
            <a:pPr marL="514350" indent="-514350" fontAlgn="base">
              <a:buAutoNum type="arabicPeriod"/>
            </a:pP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;</a:t>
            </a:r>
          </a:p>
          <a:p>
            <a:pPr marL="514350" indent="-514350" fontAlgn="base">
              <a:buAutoNum type="arabicPeriod"/>
            </a:pP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sebab</a:t>
            </a:r>
            <a:r>
              <a:rPr lang="en-US" sz="3200" dirty="0" smtClean="0"/>
              <a:t>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kerugian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perbuatan</a:t>
            </a:r>
            <a:r>
              <a:rPr lang="en-US" sz="3200" dirty="0" smtClean="0"/>
              <a:t>;</a:t>
            </a:r>
          </a:p>
          <a:p>
            <a:pPr marL="514350" indent="-514350" fontAlgn="base">
              <a:buAutoNum type="arabicPeriod"/>
            </a:pP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kerugian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 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perbautan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jelas-jelas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kebebasan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kebendaan</a:t>
            </a:r>
            <a:r>
              <a:rPr lang="en-US" dirty="0" smtClean="0"/>
              <a:t>, </a:t>
            </a:r>
            <a:r>
              <a:rPr lang="en-US" dirty="0" err="1" smtClean="0"/>
              <a:t>kehormatan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, 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, 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moral (</a:t>
            </a:r>
            <a:r>
              <a:rPr lang="en-US" dirty="0" err="1" smtClean="0"/>
              <a:t>Pasal</a:t>
            </a:r>
            <a:r>
              <a:rPr lang="en-US" dirty="0" smtClean="0"/>
              <a:t> 1335 Jo </a:t>
            </a:r>
            <a:r>
              <a:rPr lang="en-US" dirty="0" err="1" smtClean="0"/>
              <a:t>Pasal</a:t>
            </a:r>
            <a:r>
              <a:rPr lang="en-US" dirty="0" smtClean="0"/>
              <a:t> 1337 </a:t>
            </a:r>
            <a:r>
              <a:rPr lang="en-US" dirty="0" err="1" smtClean="0"/>
              <a:t>KUHPerdata</a:t>
            </a:r>
            <a:r>
              <a:rPr lang="en-US" dirty="0" smtClean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kehati-hatian</a:t>
            </a:r>
            <a:r>
              <a:rPr lang="en-US" dirty="0" smtClean="0"/>
              <a:t> yang </a:t>
            </a:r>
            <a:r>
              <a:rPr lang="en-US" dirty="0" err="1" smtClean="0"/>
              <a:t>sepatutnya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(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).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/</a:t>
            </a:r>
            <a:r>
              <a:rPr lang="en-US" dirty="0" err="1" smtClean="0"/>
              <a:t>kepatutan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kealpaan</a:t>
            </a:r>
            <a:r>
              <a:rPr lang="en-US" dirty="0" smtClean="0"/>
              <a:t> :</a:t>
            </a:r>
          </a:p>
          <a:p>
            <a:pPr fontAlgn="base">
              <a:buNone/>
            </a:pPr>
            <a:endParaRPr lang="en-U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yang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normal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Kealpaan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r>
              <a:rPr lang="en-US" baseline="30000" dirty="0" smtClean="0">
                <a:hlinkClick r:id="rId2"/>
              </a:rPr>
              <a:t>[2]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adakalanya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(</a:t>
            </a:r>
            <a:r>
              <a:rPr lang="en-US" i="1" dirty="0" err="1" smtClean="0"/>
              <a:t>overmacht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pikirannya</a:t>
            </a:r>
            <a:r>
              <a:rPr lang="en-US" dirty="0" smtClean="0"/>
              <a:t> (</a:t>
            </a:r>
            <a:r>
              <a:rPr lang="en-US" dirty="0" err="1" smtClean="0"/>
              <a:t>gila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.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Imateril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Materil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tabrakan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,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biaya-biaya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fontAlgn="base"/>
            <a:r>
              <a:rPr lang="en-US" dirty="0" err="1" smtClean="0"/>
              <a:t>Imateril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, </a:t>
            </a:r>
            <a:r>
              <a:rPr lang="en-US" dirty="0" err="1" smtClean="0"/>
              <a:t>kekecewaan</a:t>
            </a:r>
            <a:r>
              <a:rPr lang="en-US" dirty="0" smtClean="0"/>
              <a:t>, </a:t>
            </a:r>
            <a:r>
              <a:rPr lang="en-US" dirty="0" err="1" smtClean="0"/>
              <a:t>penyesalan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semagat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prakteknya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Adapun</a:t>
            </a:r>
            <a:r>
              <a:rPr lang="en-US" sz="3200" dirty="0" smtClean="0"/>
              <a:t> </a:t>
            </a: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ganti</a:t>
            </a:r>
            <a:r>
              <a:rPr lang="en-US" sz="3200" dirty="0" smtClean="0"/>
              <a:t> </a:t>
            </a:r>
            <a:r>
              <a:rPr lang="en-US" sz="3200" dirty="0" err="1" smtClean="0"/>
              <a:t>kerugian</a:t>
            </a:r>
            <a:r>
              <a:rPr lang="en-US" sz="3200" dirty="0" smtClean="0"/>
              <a:t>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KUHPerdata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/>
              <a:t>1365 BW);</a:t>
            </a:r>
            <a:endParaRPr lang="en-US" dirty="0" smtClean="0"/>
          </a:p>
          <a:p>
            <a:pPr fontAlgn="base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(</a:t>
            </a:r>
            <a:r>
              <a:rPr lang="en-US" dirty="0" err="1" smtClean="0"/>
              <a:t>Pasal</a:t>
            </a:r>
            <a:r>
              <a:rPr lang="en-US" dirty="0" smtClean="0"/>
              <a:t> 1367 </a:t>
            </a:r>
            <a:r>
              <a:rPr lang="en-US" dirty="0" smtClean="0"/>
              <a:t>BW). </a:t>
            </a:r>
            <a:r>
              <a:rPr lang="en-US" dirty="0" err="1" smtClean="0"/>
              <a:t>Pasal</a:t>
            </a:r>
            <a:r>
              <a:rPr lang="en-US" dirty="0" smtClean="0"/>
              <a:t> 1367 </a:t>
            </a: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/>
              <a:t>1) BW,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pengawasannya</a:t>
            </a:r>
            <a:r>
              <a:rPr lang="en-US" dirty="0" smtClean="0"/>
              <a:t> (</a:t>
            </a:r>
            <a:r>
              <a:rPr lang="en-US" i="1" dirty="0" smtClean="0"/>
              <a:t>vicarious liability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binatan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/>
              <a:t>1368 BW )</a:t>
            </a:r>
            <a:endParaRPr lang="en-US" dirty="0" smtClean="0"/>
          </a:p>
          <a:p>
            <a:pPr fontAlgn="base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yang </a:t>
            </a:r>
            <a:r>
              <a:rPr lang="en-US" dirty="0" err="1" smtClean="0"/>
              <a:t>ambruk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/>
              <a:t>1369 BW)</a:t>
            </a:r>
            <a:endParaRPr lang="en-US" dirty="0" smtClean="0"/>
          </a:p>
          <a:p>
            <a:pPr fontAlgn="base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ditinggalkan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dibunuh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1370 </a:t>
            </a:r>
            <a:r>
              <a:rPr lang="en-US" dirty="0" smtClean="0"/>
              <a:t>BW)</a:t>
            </a:r>
            <a:endParaRPr lang="en-US" dirty="0" smtClean="0"/>
          </a:p>
          <a:p>
            <a:pPr fontAlgn="base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tau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1371 </a:t>
            </a:r>
            <a:r>
              <a:rPr lang="en-US" dirty="0" smtClean="0"/>
              <a:t>BW)</a:t>
            </a:r>
            <a:endParaRPr lang="en-US" dirty="0" smtClean="0"/>
          </a:p>
          <a:p>
            <a:pPr fontAlgn="base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penghinaan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1372 </a:t>
            </a:r>
            <a:r>
              <a:rPr lang="en-US" dirty="0" smtClean="0"/>
              <a:t>BW)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KUHPerdata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1243 </a:t>
            </a:r>
            <a:r>
              <a:rPr lang="en-US" dirty="0" err="1" smtClean="0"/>
              <a:t>KUHPerdata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Wanprestasi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Yurisprudensi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wanprestasi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335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Perbuatan Melawan Hukum</vt:lpstr>
      <vt:lpstr>Pasal 1365 Burgerlijke Wetboek</vt:lpstr>
      <vt:lpstr>Unsur-Unsur PMH Sebagai Berikut:</vt:lpstr>
      <vt:lpstr>Unsur Perbuatan Melawan Hukum</vt:lpstr>
      <vt:lpstr>Unsur Kesalahan</vt:lpstr>
      <vt:lpstr>Unsur Kerugian</vt:lpstr>
      <vt:lpstr>Adapun pemberian ganti kerugian menurut KUHPerdata sebagai berikut :</vt:lpstr>
      <vt:lpstr>Lanjutan …</vt:lpstr>
      <vt:lpstr>Lanjutan …</vt:lpstr>
      <vt:lpstr>Unsur adanya hubungan sebab akibat antara kerugian dan perbuatan (Hubungan Kausalitas)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Perbuatan Melawan Hukum</dc:title>
  <dc:creator>GIGABYTE</dc:creator>
  <cp:lastModifiedBy>GIGABYTE</cp:lastModifiedBy>
  <cp:revision>4</cp:revision>
  <dcterms:created xsi:type="dcterms:W3CDTF">2020-04-03T06:14:48Z</dcterms:created>
  <dcterms:modified xsi:type="dcterms:W3CDTF">2020-04-03T06:25:36Z</dcterms:modified>
</cp:coreProperties>
</file>