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7067-8CA5-411A-8EF4-FD4123DFCD9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16D39-B30F-4682-9B02-6F0DB7AF8C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Merek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Hetty</a:t>
            </a:r>
            <a:r>
              <a:rPr lang="en-US" dirty="0" smtClean="0"/>
              <a:t> </a:t>
            </a:r>
            <a:r>
              <a:rPr lang="en-US" dirty="0" err="1" smtClean="0"/>
              <a:t>Hassanah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24 </a:t>
            </a:r>
            <a:r>
              <a:rPr lang="en-US" dirty="0" err="1"/>
              <a:t>Tahun</a:t>
            </a:r>
            <a:r>
              <a:rPr lang="en-US" dirty="0"/>
              <a:t> 1993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31 </a:t>
            </a:r>
            <a:r>
              <a:rPr lang="en-US" dirty="0" err="1"/>
              <a:t>Maret</a:t>
            </a:r>
            <a:r>
              <a:rPr lang="en-US" dirty="0"/>
              <a:t> 1993 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28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Dan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Negara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HAM RI </a:t>
            </a:r>
            <a:r>
              <a:rPr lang="en-US" dirty="0" err="1"/>
              <a:t>Nomor</a:t>
            </a:r>
            <a:r>
              <a:rPr lang="en-US" dirty="0"/>
              <a:t> 67 </a:t>
            </a:r>
            <a:r>
              <a:rPr lang="en-US" dirty="0" err="1"/>
              <a:t>Tahun</a:t>
            </a:r>
            <a:r>
              <a:rPr lang="en-US" dirty="0"/>
              <a:t> 2016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HKI-02.KI.06.01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Merek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Protokol</a:t>
            </a:r>
            <a:r>
              <a:rPr lang="en-US" dirty="0" smtClean="0"/>
              <a:t> Madrid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:</a:t>
            </a:r>
          </a:p>
          <a:p>
            <a:r>
              <a:rPr lang="en-US" dirty="0" err="1"/>
              <a:t>Pemohon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 Indonesia;</a:t>
            </a:r>
          </a:p>
          <a:p>
            <a:r>
              <a:rPr lang="en-US" dirty="0" err="1"/>
              <a:t>Pemohon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domisili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</a:t>
            </a:r>
          </a:p>
          <a:p>
            <a:r>
              <a:rPr lang="en-US" dirty="0" err="1"/>
              <a:t>Pemohon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</a:t>
            </a:r>
          </a:p>
          <a:p>
            <a:pPr>
              <a:buNone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: </a:t>
            </a:r>
          </a:p>
          <a:p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(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) </a:t>
            </a:r>
            <a:r>
              <a:rPr lang="en-US" dirty="0" err="1"/>
              <a:t>di</a:t>
            </a:r>
            <a:r>
              <a:rPr lang="en-US" dirty="0"/>
              <a:t> DJKI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err="1"/>
              <a:t>Prosedur</a:t>
            </a:r>
            <a:r>
              <a:rPr lang="en-US" sz="3200" dirty="0"/>
              <a:t> </a:t>
            </a:r>
            <a:r>
              <a:rPr lang="en-US" sz="3200" dirty="0" err="1"/>
              <a:t>permohonan</a:t>
            </a:r>
            <a:r>
              <a:rPr lang="en-US" sz="3200" dirty="0"/>
              <a:t> </a:t>
            </a:r>
            <a:r>
              <a:rPr lang="en-US" sz="3200" dirty="0" err="1"/>
              <a:t>merek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Protokol</a:t>
            </a:r>
            <a:r>
              <a:rPr lang="en-US" sz="3200" smtClean="0"/>
              <a:t> Madrid)</a:t>
            </a:r>
            <a:br>
              <a:rPr lang="en-US" sz="3200" smtClean="0"/>
            </a:br>
            <a:r>
              <a:rPr lang="en-US" sz="3200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/>
              <a:t>singkat</a:t>
            </a:r>
            <a:r>
              <a:rPr lang="en-US" sz="3200" dirty="0"/>
              <a:t> </a:t>
            </a:r>
            <a:r>
              <a:rPr lang="en-US" sz="3200" dirty="0" err="1"/>
              <a:t>digambarkan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bawah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https://dgip.go.id/images/ki-images/pdf-files/merek/ALUR%20MADRID%20PROTOKO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5191125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logo,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,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3 {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dimensi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, hologram,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: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pengenal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;</a:t>
            </a:r>
          </a:p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Mereknya</a:t>
            </a:r>
            <a:r>
              <a:rPr lang="en-US" dirty="0"/>
              <a:t>;</a:t>
            </a:r>
          </a:p>
          <a:p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barangnya</a:t>
            </a:r>
            <a:r>
              <a:rPr lang="en-US" dirty="0"/>
              <a:t>;</a:t>
            </a:r>
          </a:p>
          <a:p>
            <a:r>
              <a:rPr lang="en-US" dirty="0" err="1"/>
              <a:t>Penunjuk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:</a:t>
            </a:r>
          </a:p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didaftarkan</a:t>
            </a:r>
            <a:r>
              <a:rPr lang="en-US" dirty="0"/>
              <a:t>;</a:t>
            </a:r>
          </a:p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yang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;</a:t>
            </a:r>
          </a:p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 </a:t>
            </a:r>
            <a:r>
              <a:rPr lang="en-US" dirty="0" err="1"/>
              <a:t>sama</a:t>
            </a:r>
            <a:r>
              <a:rPr lang="en-US" dirty="0"/>
              <a:t> 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  </a:t>
            </a:r>
            <a:r>
              <a:rPr lang="en-US" dirty="0" err="1"/>
              <a:t>dalam</a:t>
            </a:r>
            <a:r>
              <a:rPr lang="en-US" dirty="0"/>
              <a:t>  </a:t>
            </a:r>
            <a:r>
              <a:rPr lang="en-US" dirty="0" err="1"/>
              <a:t>peredaran</a:t>
            </a:r>
            <a:r>
              <a:rPr lang="en-US" dirty="0"/>
              <a:t> 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bagaimanakah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, </a:t>
            </a:r>
            <a:r>
              <a:rPr lang="en-US" dirty="0" err="1"/>
              <a:t>moralitas</a:t>
            </a:r>
            <a:r>
              <a:rPr lang="en-US" dirty="0"/>
              <a:t>, agama, </a:t>
            </a:r>
            <a:r>
              <a:rPr lang="en-US" dirty="0" err="1"/>
              <a:t>kesusilaan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;</a:t>
            </a:r>
          </a:p>
          <a:p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,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pendaftarannya</a:t>
            </a:r>
            <a:r>
              <a:rPr lang="en-US" dirty="0"/>
              <a:t>;</a:t>
            </a:r>
          </a:p>
          <a:p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pendaftarannya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r>
              <a:rPr lang="en-US" dirty="0"/>
              <a:t>;</a:t>
            </a:r>
          </a:p>
          <a:p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manfaat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khasiat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;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pembeda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r>
              <a:rPr lang="en-US" dirty="0"/>
              <a:t>;</a:t>
            </a:r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;</a:t>
            </a:r>
          </a:p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indikasi-geografis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;</a:t>
            </a:r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bendera</a:t>
            </a:r>
            <a:r>
              <a:rPr lang="en-US" dirty="0"/>
              <a:t>,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emblem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;</a:t>
            </a:r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cap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stempel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nb-NO" dirty="0" smtClean="0"/>
              <a:t>UU </a:t>
            </a:r>
            <a:r>
              <a:rPr lang="nb-NO" dirty="0"/>
              <a:t>Nomor 20 Tahun 2016 tentang </a:t>
            </a:r>
            <a:r>
              <a:rPr lang="nb-NO" dirty="0" smtClean="0"/>
              <a:t>Merek</a:t>
            </a:r>
          </a:p>
          <a:p>
            <a:pPr marL="514350" indent="-514350">
              <a:buAutoNum type="arabicPeriod"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22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2018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Madrid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90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Banding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29 </a:t>
            </a:r>
            <a:r>
              <a:rPr lang="en-US" dirty="0" err="1"/>
              <a:t>Agustus</a:t>
            </a:r>
            <a:r>
              <a:rPr lang="en-US" dirty="0"/>
              <a:t> 1995 </a:t>
            </a:r>
            <a:r>
              <a:rPr lang="en-US" dirty="0" err="1"/>
              <a:t>TentangTata</a:t>
            </a:r>
            <a:r>
              <a:rPr lang="en-US" dirty="0"/>
              <a:t> Cara </a:t>
            </a:r>
            <a:r>
              <a:rPr lang="en-US" dirty="0" err="1"/>
              <a:t>Permohonan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Penyelesaiaan</a:t>
            </a:r>
            <a:r>
              <a:rPr lang="en-US" dirty="0"/>
              <a:t> Banding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Banding </a:t>
            </a:r>
            <a:r>
              <a:rPr lang="en-US" dirty="0" err="1"/>
              <a:t>Merek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715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Hak Kekayaan Intelektual  Merek</vt:lpstr>
      <vt:lpstr>Definisi Merek …</vt:lpstr>
      <vt:lpstr>Fungsi Pemakaian Merek …</vt:lpstr>
      <vt:lpstr>Fungsi Pendaftaran Merek …</vt:lpstr>
      <vt:lpstr>Merek bagaimanakah yang tidak dapat didaftarkan?</vt:lpstr>
      <vt:lpstr>Permohonan pendaftaran Merek ditolak apabila Merek tersebut:</vt:lpstr>
      <vt:lpstr>Lanjutan …</vt:lpstr>
      <vt:lpstr>Masa Perlindungan Merek …</vt:lpstr>
      <vt:lpstr>Ketentuan Hukum …</vt:lpstr>
      <vt:lpstr>Lanjutan …</vt:lpstr>
      <vt:lpstr>Lanjutan …</vt:lpstr>
      <vt:lpstr>Protokol Madrid  Dalam Pendaftaran Merek</vt:lpstr>
      <vt:lpstr>Prosedur permohonan merek (Protokol Madrid) secara singkat digambarkan dalam gambar di bawah ini: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Kekayaan Intelektual  Merek</dc:title>
  <dc:creator>GIGABYTE</dc:creator>
  <cp:lastModifiedBy>GIGABYTE</cp:lastModifiedBy>
  <cp:revision>2</cp:revision>
  <dcterms:created xsi:type="dcterms:W3CDTF">2020-04-03T05:49:50Z</dcterms:created>
  <dcterms:modified xsi:type="dcterms:W3CDTF">2020-04-03T06:06:07Z</dcterms:modified>
</cp:coreProperties>
</file>