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29BB72-9113-4DD9-8FA6-A02E09EB6A6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C26F43-BE54-4A75-9662-306BB000E2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Islam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Hetty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Hassanah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51510" indent="-514350">
              <a:buAutoNum type="arabicPeriod" startAt="2"/>
            </a:pP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No.2 </a:t>
            </a:r>
            <a:r>
              <a:rPr lang="en-US" dirty="0" err="1" smtClean="0"/>
              <a:t>Tahun</a:t>
            </a:r>
            <a:r>
              <a:rPr lang="en-US" dirty="0" smtClean="0"/>
              <a:t> 1989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seutuhnya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bertakwa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, </a:t>
            </a:r>
            <a:r>
              <a:rPr lang="en-US" dirty="0" err="1" smtClean="0"/>
              <a:t>berbudi</a:t>
            </a:r>
            <a:r>
              <a:rPr lang="en-US" dirty="0" smtClean="0"/>
              <a:t> </a:t>
            </a:r>
            <a:r>
              <a:rPr lang="en-US" dirty="0" err="1" smtClean="0"/>
              <a:t>pekerti</a:t>
            </a:r>
            <a:r>
              <a:rPr lang="en-US" dirty="0" smtClean="0"/>
              <a:t> </a:t>
            </a:r>
            <a:r>
              <a:rPr lang="en-US" dirty="0" err="1" smtClean="0"/>
              <a:t>luhur</a:t>
            </a:r>
            <a:r>
              <a:rPr lang="en-US" dirty="0" smtClean="0"/>
              <a:t>,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rohani,mempunyai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mantap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, </a:t>
            </a:r>
            <a:r>
              <a:rPr lang="en-US" dirty="0" err="1" smtClean="0"/>
              <a:t>mempunyal</a:t>
            </a:r>
            <a:r>
              <a:rPr lang="en-US" dirty="0" smtClean="0"/>
              <a:t> rasa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kemasyarakatan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.</a:t>
            </a:r>
          </a:p>
          <a:p>
            <a:pPr marL="651510" indent="-514350">
              <a:buAutoNum type="arabicPeriod" startAt="2"/>
            </a:pPr>
            <a:r>
              <a:rPr lang="en-US" dirty="0" smtClean="0"/>
              <a:t>UU </a:t>
            </a:r>
            <a:r>
              <a:rPr lang="en-US" dirty="0" smtClean="0"/>
              <a:t>No.7 </a:t>
            </a:r>
            <a:r>
              <a:rPr lang="en-US" dirty="0" err="1" smtClean="0"/>
              <a:t>Tahun</a:t>
            </a:r>
            <a:r>
              <a:rPr lang="en-US" dirty="0" smtClean="0"/>
              <a:t> 1989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Agama. </a:t>
            </a:r>
            <a:r>
              <a:rPr lang="en-US" dirty="0" err="1" smtClean="0"/>
              <a:t>Undangundang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Agama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sepantasnya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, </a:t>
            </a:r>
            <a:r>
              <a:rPr lang="en-US" dirty="0" err="1" smtClean="0"/>
              <a:t>tumbuh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Indonesia.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yang </a:t>
            </a:r>
            <a:r>
              <a:rPr lang="en-US" dirty="0" err="1" smtClean="0"/>
              <a:t>mayoritas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>
              <a:buAutoNum type="arabicPeriod" startAt="4"/>
            </a:pPr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(KHI),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I </a:t>
            </a:r>
            <a:r>
              <a:rPr lang="en-US" dirty="0" err="1" smtClean="0"/>
              <a:t>Tahun</a:t>
            </a:r>
            <a:r>
              <a:rPr lang="en-US" dirty="0" smtClean="0"/>
              <a:t> 1991. </a:t>
            </a:r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hakim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Agama. </a:t>
            </a:r>
            <a:endParaRPr lang="en-US" smtClean="0"/>
          </a:p>
          <a:p>
            <a:pPr marL="651510" indent="-514350">
              <a:buAutoNum type="arabicPeriod" startAt="4"/>
            </a:pPr>
            <a:r>
              <a:rPr lang="en-US" smtClean="0"/>
              <a:t>PP </a:t>
            </a:r>
            <a:r>
              <a:rPr lang="en-US" dirty="0" smtClean="0"/>
              <a:t>No.28tahun 1978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perwakafan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milik,disamping</a:t>
            </a:r>
            <a:r>
              <a:rPr lang="en-US" dirty="0" smtClean="0"/>
              <a:t> UU No.5 </a:t>
            </a:r>
            <a:r>
              <a:rPr lang="en-US" dirty="0" err="1" smtClean="0"/>
              <a:t>tahun</a:t>
            </a:r>
            <a:r>
              <a:rPr lang="en-US" dirty="0" smtClean="0"/>
              <a:t> 1960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Indonsia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Agama No. </a:t>
            </a:r>
            <a:r>
              <a:rPr lang="en-US" dirty="0" err="1" smtClean="0"/>
              <a:t>Tahun</a:t>
            </a:r>
            <a:r>
              <a:rPr lang="en-US" dirty="0" smtClean="0"/>
              <a:t> 1978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PP No. 28 </a:t>
            </a:r>
            <a:r>
              <a:rPr lang="en-US" dirty="0" err="1" smtClean="0"/>
              <a:t>tahun</a:t>
            </a:r>
            <a:r>
              <a:rPr lang="en-US" dirty="0" smtClean="0"/>
              <a:t> 1978.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membicarakan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sejarahnya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.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Barat.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Islam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ke-tujuh</a:t>
            </a:r>
            <a:r>
              <a:rPr lang="en-US" dirty="0" smtClean="0"/>
              <a:t> </a:t>
            </a:r>
            <a:r>
              <a:rPr lang="en-US" dirty="0" err="1" smtClean="0"/>
              <a:t>Masehi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dipraktekkan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Islam. </a:t>
            </a:r>
            <a:r>
              <a:rPr lang="en-US" dirty="0" err="1" smtClean="0"/>
              <a:t>Hamka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Indonesia.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Shirat</a:t>
            </a:r>
            <a:r>
              <a:rPr lang="en-US" dirty="0" smtClean="0"/>
              <a:t> al-</a:t>
            </a:r>
            <a:r>
              <a:rPr lang="en-US" dirty="0" err="1" smtClean="0"/>
              <a:t>Thullab</a:t>
            </a:r>
            <a:r>
              <a:rPr lang="en-US" dirty="0" smtClean="0"/>
              <a:t>, </a:t>
            </a:r>
            <a:r>
              <a:rPr lang="en-US" dirty="0" err="1" smtClean="0"/>
              <a:t>Shirat</a:t>
            </a:r>
            <a:r>
              <a:rPr lang="en-US" dirty="0" smtClean="0"/>
              <a:t> al-</a:t>
            </a:r>
            <a:r>
              <a:rPr lang="en-US" dirty="0" err="1" smtClean="0"/>
              <a:t>Mustaqim</a:t>
            </a:r>
            <a:r>
              <a:rPr lang="en-US" dirty="0" smtClean="0"/>
              <a:t>, </a:t>
            </a:r>
            <a:r>
              <a:rPr lang="en-US" dirty="0" err="1" smtClean="0"/>
              <a:t>Sabil</a:t>
            </a:r>
            <a:r>
              <a:rPr lang="en-US" dirty="0" smtClean="0"/>
              <a:t> </a:t>
            </a:r>
            <a:r>
              <a:rPr lang="en-US" dirty="0" err="1" smtClean="0"/>
              <a:t>alMuhtadin</a:t>
            </a:r>
            <a:r>
              <a:rPr lang="en-US" dirty="0" smtClean="0"/>
              <a:t>, </a:t>
            </a:r>
            <a:r>
              <a:rPr lang="en-US" dirty="0" err="1" smtClean="0"/>
              <a:t>Kartagama</a:t>
            </a:r>
            <a:r>
              <a:rPr lang="en-US" dirty="0" smtClean="0"/>
              <a:t>, </a:t>
            </a:r>
            <a:r>
              <a:rPr lang="en-US" dirty="0" err="1" smtClean="0"/>
              <a:t>Syainat</a:t>
            </a:r>
            <a:r>
              <a:rPr lang="en-US" dirty="0" smtClean="0"/>
              <a:t> al-</a:t>
            </a:r>
            <a:r>
              <a:rPr lang="en-US" dirty="0" err="1" smtClean="0"/>
              <a:t>Hukm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lain-Iain. 2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bercorak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fiqih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era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kesultanan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kerajaan-kerajaan</a:t>
            </a:r>
            <a:r>
              <a:rPr lang="en-US" dirty="0" smtClean="0"/>
              <a:t> Islam </a:t>
            </a:r>
            <a:r>
              <a:rPr lang="en-US" dirty="0" err="1" smtClean="0"/>
              <a:t>peradilan</a:t>
            </a:r>
            <a:r>
              <a:rPr lang="en-US" dirty="0" smtClean="0"/>
              <a:t> agama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formal.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penghulu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.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Syar'iyah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Kesultanan</a:t>
            </a:r>
            <a:r>
              <a:rPr lang="en-US" dirty="0" smtClean="0"/>
              <a:t> Islam </a:t>
            </a:r>
            <a:r>
              <a:rPr lang="en-US" dirty="0" err="1" smtClean="0"/>
              <a:t>di</a:t>
            </a:r>
            <a:r>
              <a:rPr lang="en-US" dirty="0" smtClean="0"/>
              <a:t> Sumatera.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Qadi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Kesultanan</a:t>
            </a:r>
            <a:r>
              <a:rPr lang="en-US" dirty="0" smtClean="0"/>
              <a:t> </a:t>
            </a:r>
            <a:r>
              <a:rPr lang="en-US" dirty="0" err="1" smtClean="0"/>
              <a:t>Banjar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Pontianak.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Bumiputera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melenyapkan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Islam,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Staatsblad</a:t>
            </a:r>
            <a:r>
              <a:rPr lang="en-US" dirty="0" smtClean="0"/>
              <a:t> 1937 </a:t>
            </a:r>
            <a:r>
              <a:rPr lang="en-US" dirty="0" err="1" smtClean="0"/>
              <a:t>Nomor</a:t>
            </a:r>
            <a:r>
              <a:rPr lang="en-US" dirty="0" smtClean="0"/>
              <a:t> 116.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Haar</a:t>
            </a:r>
            <a:r>
              <a:rPr lang="en-US" dirty="0" smtClean="0"/>
              <a:t>,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: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 smtClean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kewarisan</a:t>
            </a:r>
            <a:r>
              <a:rPr lang="en-US" dirty="0" smtClean="0"/>
              <a:t> Islam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 smtClean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Mencabut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Agama (</a:t>
            </a:r>
            <a:r>
              <a:rPr lang="en-US" dirty="0" err="1" smtClean="0"/>
              <a:t>Raad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Agama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mengad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kewarisan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Landraad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3. </a:t>
            </a:r>
            <a:r>
              <a:rPr lang="en-US" dirty="0" err="1" smtClean="0"/>
              <a:t>Pengadilan</a:t>
            </a:r>
            <a:r>
              <a:rPr lang="en-US" dirty="0" smtClean="0"/>
              <a:t> Agama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Landraad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4</a:t>
            </a:r>
            <a:r>
              <a:rPr lang="en-US" dirty="0" smtClean="0"/>
              <a:t>.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Agama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executoir</a:t>
            </a:r>
            <a:r>
              <a:rPr lang="en-US" dirty="0" smtClean="0"/>
              <a:t> </a:t>
            </a:r>
            <a:r>
              <a:rPr lang="en-US" dirty="0" err="1" smtClean="0"/>
              <a:t>verklaring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Landraad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Indonesia l1!erdeka,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lama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jiwanya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UUD 1945,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receptie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jiwanya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UUD 1945.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receptie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exit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al-Qur'an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sunnah</a:t>
            </a:r>
            <a:r>
              <a:rPr lang="en-US" dirty="0" smtClean="0"/>
              <a:t> Rasu1.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Pokok-pokok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Hazairin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 	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receptie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patah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exit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merdekanya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UUD 1945.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UUD 1945 </a:t>
            </a:r>
            <a:r>
              <a:rPr lang="en-US" dirty="0" err="1" smtClean="0"/>
              <a:t>pasal</a:t>
            </a:r>
            <a:r>
              <a:rPr lang="en-US" dirty="0" smtClean="0"/>
              <a:t> 29 </a:t>
            </a:r>
            <a:r>
              <a:rPr lang="en-US" dirty="0" err="1" smtClean="0"/>
              <a:t>ayat</a:t>
            </a:r>
            <a:r>
              <a:rPr lang="en-US" dirty="0" smtClean="0"/>
              <a:t> 1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berkewjiban</a:t>
            </a:r>
            <a:r>
              <a:rPr lang="en-US" dirty="0" smtClean="0"/>
              <a:t>,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yang </a:t>
            </a:r>
            <a:r>
              <a:rPr lang="en-US" dirty="0" err="1" smtClean="0"/>
              <a:t>bahannya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Agama. Negara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smtClean="0"/>
              <a:t>agama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agama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pemeluk</a:t>
            </a:r>
            <a:r>
              <a:rPr lang="en-US" dirty="0" smtClean="0"/>
              <a:t> agama lain. </a:t>
            </a:r>
            <a:r>
              <a:rPr lang="en-US" dirty="0" err="1" smtClean="0"/>
              <a:t>Hukum</a:t>
            </a:r>
            <a:r>
              <a:rPr lang="en-US" dirty="0" smtClean="0"/>
              <a:t> agama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diserap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diserap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Indonesia.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Indonesia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jiwanya</a:t>
            </a:r>
            <a:r>
              <a:rPr lang="en-US" dirty="0" smtClean="0"/>
              <a:t>.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diperkuat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1.	UU </a:t>
            </a:r>
            <a:r>
              <a:rPr lang="en-US" dirty="0" smtClean="0"/>
              <a:t>No. I </a:t>
            </a:r>
            <a:r>
              <a:rPr lang="en-US" dirty="0" err="1" smtClean="0"/>
              <a:t>Tahun</a:t>
            </a:r>
            <a:r>
              <a:rPr lang="en-US" dirty="0" smtClean="0"/>
              <a:t> 1974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agamanya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63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Agama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beragama</a:t>
            </a:r>
            <a:r>
              <a:rPr lang="en-US" dirty="0" smtClean="0"/>
              <a:t> Islam.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447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Sistem Hukum Islam</vt:lpstr>
      <vt:lpstr>Sistem Hukum Islam DI Indonesia</vt:lpstr>
      <vt:lpstr>Slide 3</vt:lpstr>
      <vt:lpstr>Slide 4</vt:lpstr>
      <vt:lpstr>Slide 5</vt:lpstr>
      <vt:lpstr>Slide 6</vt:lpstr>
      <vt:lpstr>Slide 7</vt:lpstr>
      <vt:lpstr>Pokok-pokok pikiran Hazairin tersebut adalah :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Hukum Islam</dc:title>
  <dc:creator>GIGABYTE</dc:creator>
  <cp:lastModifiedBy>GIGABYTE</cp:lastModifiedBy>
  <cp:revision>4</cp:revision>
  <dcterms:created xsi:type="dcterms:W3CDTF">2020-04-03T06:26:01Z</dcterms:created>
  <dcterms:modified xsi:type="dcterms:W3CDTF">2020-04-03T06:39:33Z</dcterms:modified>
</cp:coreProperties>
</file>