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66" r:id="rId6"/>
    <p:sldId id="258" r:id="rId7"/>
    <p:sldId id="259" r:id="rId8"/>
    <p:sldId id="260" r:id="rId9"/>
    <p:sldId id="267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7DF2-77A5-431C-96C4-C334144BD64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176E-092C-4BE1-8CB6-CFD293A17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Bab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1 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err="1" smtClean="0">
                <a:latin typeface="Aharoni" pitchFamily="2" charset="-79"/>
                <a:cs typeface="Aharoni" pitchFamily="2" charset="-79"/>
              </a:rPr>
              <a:t>Operasi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Produktivitas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Gambar</a:t>
            </a:r>
            <a:r>
              <a:rPr lang="en-US" sz="2400" dirty="0" smtClean="0"/>
              <a:t> 1.2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Menambahkan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Masukan</a:t>
            </a:r>
            <a:r>
              <a:rPr lang="en-US" sz="2400" i="1" dirty="0" smtClean="0"/>
              <a:t>	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Transformasi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Pengubahan</a:t>
            </a:r>
            <a:r>
              <a:rPr lang="en-US" sz="2400" i="1" dirty="0" smtClean="0"/>
              <a:t>		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		          </a:t>
            </a:r>
            <a:r>
              <a:rPr lang="en-US" sz="2400" i="1" dirty="0" err="1" smtClean="0"/>
              <a:t>Siklus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Timbal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Balik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20574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Buruh</a:t>
            </a:r>
            <a:r>
              <a:rPr lang="en-US" dirty="0" smtClean="0"/>
              <a:t>, modal,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62200" y="1905000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1524000"/>
            <a:ext cx="3200400" cy="3124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perekonomian</a:t>
            </a:r>
            <a:r>
              <a:rPr lang="en-US" dirty="0" smtClean="0"/>
              <a:t> AS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2,5% per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modal (38% </a:t>
            </a:r>
            <a:r>
              <a:rPr lang="en-US" dirty="0" err="1" smtClean="0"/>
              <a:t>dari</a:t>
            </a:r>
            <a:r>
              <a:rPr lang="en-US" dirty="0" smtClean="0"/>
              <a:t> 2,5%), </a:t>
            </a:r>
            <a:r>
              <a:rPr lang="en-US" dirty="0" err="1" smtClean="0"/>
              <a:t>buruh</a:t>
            </a:r>
            <a:r>
              <a:rPr lang="en-US" dirty="0" smtClean="0"/>
              <a:t> (10% </a:t>
            </a:r>
            <a:r>
              <a:rPr lang="en-US" dirty="0" err="1" smtClean="0"/>
              <a:t>dari</a:t>
            </a:r>
            <a:r>
              <a:rPr lang="en-US" dirty="0" smtClean="0"/>
              <a:t> 2,5%),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(52% </a:t>
            </a:r>
            <a:r>
              <a:rPr lang="en-US" dirty="0" err="1" smtClean="0"/>
              <a:t>dari</a:t>
            </a:r>
            <a:r>
              <a:rPr lang="en-US" dirty="0" smtClean="0"/>
              <a:t> 2,5%)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248400" y="1981200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1524000"/>
            <a:ext cx="20574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42106" y="4228306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791200"/>
            <a:ext cx="2057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5791200"/>
            <a:ext cx="190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87294" y="4228306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15594" y="5104606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Produktivitas</a:t>
            </a:r>
            <a:r>
              <a:rPr lang="en-US" dirty="0" smtClean="0"/>
              <a:t> = </a:t>
            </a:r>
            <a:r>
              <a:rPr lang="en-US" u="sng" dirty="0" smtClean="0"/>
              <a:t>unit yang </a:t>
            </a:r>
            <a:r>
              <a:rPr lang="en-US" u="sng" dirty="0" err="1" smtClean="0"/>
              <a:t>dihasilkan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masukan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1.2,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Buruh</a:t>
            </a:r>
            <a:r>
              <a:rPr lang="en-US" b="1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buruh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berpendidikan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terpelihara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Modal </a:t>
            </a:r>
            <a:r>
              <a:rPr lang="en-US" dirty="0" err="1" smtClean="0"/>
              <a:t>inflasi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modal,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modal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modal </a:t>
            </a:r>
            <a:r>
              <a:rPr lang="en-US" dirty="0" err="1" smtClean="0"/>
              <a:t>diinvestasikan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pula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.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buruh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modal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yang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. 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terbukti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intenif</a:t>
            </a:r>
            <a:r>
              <a:rPr lang="en-US" dirty="0" smtClean="0"/>
              <a:t> (</a:t>
            </a:r>
            <a:r>
              <a:rPr lang="en-US" dirty="0" err="1" smtClean="0"/>
              <a:t>Misalkan</a:t>
            </a:r>
            <a:r>
              <a:rPr lang="en-US" dirty="0" smtClean="0"/>
              <a:t> :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2 .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 (</a:t>
            </a:r>
            <a:r>
              <a:rPr lang="en-US" dirty="0" err="1" smtClean="0"/>
              <a:t>misalkan</a:t>
            </a:r>
            <a:r>
              <a:rPr lang="en-US" dirty="0" smtClean="0"/>
              <a:t> : saran </a:t>
            </a:r>
            <a:r>
              <a:rPr lang="en-US" dirty="0" err="1" smtClean="0"/>
              <a:t>Invetasi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(</a:t>
            </a:r>
            <a:r>
              <a:rPr lang="en-US" dirty="0" err="1" smtClean="0"/>
              <a:t>misalkan</a:t>
            </a:r>
            <a:r>
              <a:rPr lang="en-US" dirty="0" smtClean="0"/>
              <a:t> : Diagnosis </a:t>
            </a:r>
            <a:r>
              <a:rPr lang="en-US" dirty="0" err="1" smtClean="0"/>
              <a:t>Medis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diotomatiasi</a:t>
            </a:r>
            <a:r>
              <a:rPr lang="en-US" dirty="0" smtClean="0"/>
              <a:t> (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(</a:t>
            </a:r>
            <a:r>
              <a:rPr lang="en-US" dirty="0" err="1" smtClean="0"/>
              <a:t>misalkan</a:t>
            </a:r>
            <a:r>
              <a:rPr lang="en-US" dirty="0" smtClean="0"/>
              <a:t> :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legal).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menyenangkan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.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transfer </a:t>
            </a:r>
            <a:r>
              <a:rPr lang="en-US" dirty="0" err="1" smtClean="0"/>
              <a:t>ide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Marilah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Fokus</a:t>
            </a:r>
            <a:r>
              <a:rPr lang="en-US" dirty="0" smtClean="0"/>
              <a:t> Global : </a:t>
            </a:r>
            <a:r>
              <a:rPr lang="en-US" dirty="0" err="1" smtClean="0"/>
              <a:t>Penurunan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memicu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global.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Rekanan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: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menuntut</a:t>
            </a:r>
            <a:r>
              <a:rPr lang="en-US" dirty="0" smtClean="0"/>
              <a:t>,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rekanan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agar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Keberlangsungan</a:t>
            </a:r>
            <a:r>
              <a:rPr lang="en-US" dirty="0" smtClean="0"/>
              <a:t> : Usaha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pendesainan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: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, </a:t>
            </a:r>
            <a:r>
              <a:rPr lang="en-US" dirty="0" err="1" smtClean="0"/>
              <a:t>hiburan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dramatika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rentang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Kostumisasi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 :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manajemer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: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disepanjang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, </a:t>
            </a:r>
            <a:r>
              <a:rPr lang="en-US" dirty="0" err="1" smtClean="0"/>
              <a:t>menyembunyikan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pendekj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diberdayakan</a:t>
            </a:r>
            <a:r>
              <a:rPr lang="en-US" dirty="0" smtClean="0"/>
              <a:t> : </a:t>
            </a:r>
            <a:r>
              <a:rPr lang="en-US" dirty="0" err="1" smtClean="0"/>
              <a:t>ledakan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Etika</a:t>
            </a:r>
            <a:r>
              <a:rPr lang="en-US" dirty="0" smtClean="0"/>
              <a:t>,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keberlangsungan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disampng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tidaklah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ditantang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berkualitas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ramah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Melatih</a:t>
            </a:r>
            <a:r>
              <a:rPr lang="en-US" dirty="0" smtClean="0"/>
              <a:t>, </a:t>
            </a:r>
            <a:r>
              <a:rPr lang="en-US" dirty="0" err="1" smtClean="0"/>
              <a:t>mempertahanka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komitmen-komitmen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pemangku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		</a:t>
            </a:r>
          </a:p>
          <a:p>
            <a:pPr marL="514350" indent="-51435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dinamis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moral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yang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dilakasanakan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restoran-restoran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Hard Rock Café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dipabrik-pabrik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Whirlpool.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Manajamen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serangkaian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Manajamen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ppenciptaan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input </a:t>
            </a:r>
            <a:r>
              <a:rPr lang="en-US" dirty="0" err="1" smtClean="0"/>
              <a:t>menjadi</a:t>
            </a:r>
            <a:r>
              <a:rPr lang="en-US" dirty="0" smtClean="0"/>
              <a:t> output.</a:t>
            </a:r>
          </a:p>
          <a:p>
            <a:r>
              <a:rPr lang="en-US" dirty="0" err="1" smtClean="0"/>
              <a:t>Produksi</a:t>
            </a:r>
            <a:r>
              <a:rPr lang="en-US" dirty="0" smtClean="0"/>
              <a:t> (Production): </a:t>
            </a: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Pemasaran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produksi</a:t>
            </a:r>
            <a:r>
              <a:rPr lang="en-US" dirty="0" smtClean="0"/>
              <a:t>/</a:t>
            </a:r>
            <a:r>
              <a:rPr lang="en-US" dirty="0" err="1" smtClean="0"/>
              <a:t>operasi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1.1</a:t>
            </a:r>
          </a:p>
          <a:p>
            <a:pPr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Ringan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819400"/>
            <a:ext cx="15240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Petani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2819400"/>
            <a:ext cx="16002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sirup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2819400"/>
            <a:ext cx="18288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4191000"/>
            <a:ext cx="1828800" cy="762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Peritel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819400"/>
            <a:ext cx="16764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Botol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905000" y="30480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38600" y="30480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24600" y="30480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7505700" y="37719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???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integral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memproduksi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manajer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mahal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Tabel</a:t>
            </a:r>
            <a:r>
              <a:rPr lang="en-US" dirty="0" smtClean="0"/>
              <a:t> 1.1 </a:t>
            </a:r>
            <a:r>
              <a:rPr lang="en-US" dirty="0" err="1" smtClean="0"/>
              <a:t>Sepuluh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67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Keputusan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Bab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baseline="0" dirty="0" smtClean="0"/>
                        <a:t>1.   </a:t>
                      </a:r>
                      <a:r>
                        <a:rPr lang="en-US" baseline="0" dirty="0" err="1" smtClean="0"/>
                        <a:t>Desain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barang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jasa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suplemen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2.   </a:t>
                      </a:r>
                      <a:r>
                        <a:rPr lang="en-US" dirty="0" err="1" smtClean="0"/>
                        <a:t>Pengelolaan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Kualitas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 </a:t>
                      </a:r>
                      <a:r>
                        <a:rPr lang="en-US" dirty="0" err="1" smtClean="0"/>
                        <a:t>suplemen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3.   </a:t>
                      </a:r>
                      <a:r>
                        <a:rPr lang="en-US" dirty="0" err="1" smtClean="0"/>
                        <a:t>Desain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 </a:t>
                      </a:r>
                      <a:r>
                        <a:rPr lang="en-US" dirty="0" err="1" smtClean="0"/>
                        <a:t>suplemen</a:t>
                      </a:r>
                      <a:r>
                        <a:rPr lang="en-US" dirty="0" smtClean="0"/>
                        <a:t> 7</a:t>
                      </a: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4.   </a:t>
                      </a:r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baseline="0" dirty="0" err="1" smtClean="0"/>
                        <a:t>Strategi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ruang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6.   SDM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Desain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pekerjaan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7.   </a:t>
                      </a:r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rantai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pasokan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 </a:t>
                      </a:r>
                      <a:r>
                        <a:rPr lang="en-US" dirty="0" err="1" smtClean="0"/>
                        <a:t>suplemen</a:t>
                      </a:r>
                      <a:r>
                        <a:rPr lang="en-US" dirty="0" smtClean="0"/>
                        <a:t> 11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8.   </a:t>
                      </a:r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Persediaan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12,14,16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9.   </a:t>
                      </a:r>
                      <a:r>
                        <a:rPr lang="en-US" dirty="0" err="1" smtClean="0"/>
                        <a:t>Penentuan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jadwal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13,15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10. </a:t>
                      </a:r>
                      <a:r>
                        <a:rPr lang="en-US" dirty="0" err="1" smtClean="0"/>
                        <a:t>Pemeliharaan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Tabel</a:t>
            </a:r>
            <a:r>
              <a:rPr lang="en-US" sz="2400" dirty="0" smtClean="0"/>
              <a:t> 1.2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9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Karakteristik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Karakteristik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Barang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berwujud</a:t>
                      </a:r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Berwujud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Diproduksi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dikonsumsi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secara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bersamaan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biasanya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disimpan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persediaan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Unik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serupa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dihasilkan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Interaksi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pelanggan</a:t>
                      </a:r>
                      <a:r>
                        <a:rPr lang="en-US" sz="1600" dirty="0" smtClean="0"/>
                        <a:t> yang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tinggi</a:t>
                      </a:r>
                      <a:r>
                        <a:rPr lang="en-US" sz="1600" baseline="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Keterlibatan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pelanggan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terbatas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produksi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Defenisi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konsisten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terstandarisasi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Terkadang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berbasis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berwujud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standar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cenderung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membuat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otomatisasi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mungkin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Penyebaran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biasanya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dihasilkan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sebauh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fasilitas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tetap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Kualitas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sulit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dievaluasi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Banyak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aspek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kualitas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berwujud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dievaluasi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Penjualan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kembali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merupakan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hal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sering</a:t>
                      </a:r>
                      <a:r>
                        <a:rPr lang="en-US" dirty="0" smtClean="0"/>
                        <a:t> kali </a:t>
                      </a:r>
                      <a:r>
                        <a:rPr lang="en-US" dirty="0" err="1" smtClean="0"/>
                        <a:t>memiliki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Pencitptaan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output (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)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input (</a:t>
            </a:r>
            <a:r>
              <a:rPr lang="en-US" dirty="0" err="1" smtClean="0"/>
              <a:t>antara</a:t>
            </a:r>
            <a:r>
              <a:rPr lang="en-US" dirty="0" smtClean="0"/>
              <a:t> lain, </a:t>
            </a:r>
            <a:r>
              <a:rPr lang="en-US" dirty="0" err="1" smtClean="0"/>
              <a:t>buruh</a:t>
            </a:r>
            <a:r>
              <a:rPr lang="en-US" dirty="0" smtClean="0"/>
              <a:t>, modal,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(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)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(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buruh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).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1.2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595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Aharoni</vt:lpstr>
      <vt:lpstr>Arial</vt:lpstr>
      <vt:lpstr>Calibri</vt:lpstr>
      <vt:lpstr>Times New Roman</vt:lpstr>
      <vt:lpstr>Office Theme</vt:lpstr>
      <vt:lpstr>Bab 1  Operasi dan Produktivitas</vt:lpstr>
      <vt:lpstr>Apa itu Manajemen Operasi?</vt:lpstr>
      <vt:lpstr>PowerPoint Presentation</vt:lpstr>
      <vt:lpstr>Pengorganisasian untuk menghasilkan barang dan jasa</vt:lpstr>
      <vt:lpstr>PowerPoint Presentation</vt:lpstr>
      <vt:lpstr>PowerPoint Presentation</vt:lpstr>
      <vt:lpstr>Tabel 1.1 Sepuluh keputusan manajemen operasi strategis</vt:lpstr>
      <vt:lpstr>Tabel 1.2 Perbedaan antara barang dan jasa</vt:lpstr>
      <vt:lpstr>Tantangan Produktivitas</vt:lpstr>
      <vt:lpstr>Gambar 1.2 Sistem Ekonomi Menambahkan Nilai dengan Mengubah Masukan Menjadi Hasil</vt:lpstr>
      <vt:lpstr>Pengukuran Produktivitas</vt:lpstr>
      <vt:lpstr>Variabel Produktivitas</vt:lpstr>
      <vt:lpstr>Produktivitas dan Sektor Jasa</vt:lpstr>
      <vt:lpstr>Tantangan Baru dalam Manajemen Operasi</vt:lpstr>
      <vt:lpstr>PowerPoint Presentation</vt:lpstr>
      <vt:lpstr>PowerPoint Presentation</vt:lpstr>
      <vt:lpstr>Etika, Tanggung jawab sosial, dan keberlangsungan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  Operasi dan Produktivitas</dc:title>
  <dc:creator>andy</dc:creator>
  <cp:lastModifiedBy>V A I O</cp:lastModifiedBy>
  <cp:revision>44</cp:revision>
  <dcterms:created xsi:type="dcterms:W3CDTF">2015-06-02T16:56:12Z</dcterms:created>
  <dcterms:modified xsi:type="dcterms:W3CDTF">2019-09-15T07:14:12Z</dcterms:modified>
</cp:coreProperties>
</file>