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7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7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5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0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6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6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5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4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BCD1-B4A3-48FB-A976-0AE5B5D07AA5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CED3-46FE-4D86-9E00-AE4920C14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9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Generator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Pembangkit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Energi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Listrik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ke-4 (</a:t>
            </a:r>
            <a:r>
              <a:rPr lang="en-US" dirty="0" err="1" smtClean="0"/>
              <a:t>Kuliah</a:t>
            </a:r>
            <a:r>
              <a:rPr lang="en-US" dirty="0" smtClean="0"/>
              <a:t> Online)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3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Pendahuluan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9589"/>
            <a:ext cx="10515600" cy="4047374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: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bolak-balik</a:t>
            </a:r>
            <a:endParaRPr lang="en-US" dirty="0" smtClean="0"/>
          </a:p>
          <a:p>
            <a:r>
              <a:rPr lang="en-US" dirty="0" err="1" smtClean="0"/>
              <a:t>Nama</a:t>
            </a:r>
            <a:r>
              <a:rPr lang="en-US" dirty="0" smtClean="0"/>
              <a:t> lain: </a:t>
            </a:r>
            <a:r>
              <a:rPr lang="en-US" b="1" dirty="0" smtClean="0"/>
              <a:t>Alternator</a:t>
            </a:r>
            <a:r>
              <a:rPr lang="en-US" dirty="0"/>
              <a:t>, </a:t>
            </a:r>
            <a:r>
              <a:rPr lang="en-US" b="1" dirty="0" smtClean="0"/>
              <a:t>Generator </a:t>
            </a:r>
            <a:r>
              <a:rPr lang="en-US" b="1" dirty="0"/>
              <a:t>AC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Generator </a:t>
            </a:r>
            <a:r>
              <a:rPr lang="en-US" b="1" dirty="0" err="1" smtClean="0"/>
              <a:t>Sinkron</a:t>
            </a:r>
            <a:endParaRPr lang="en-US" b="1" dirty="0" smtClean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pembangkitan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berkapasitas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smtClean="0"/>
              <a:t>(generator </a:t>
            </a:r>
            <a:r>
              <a:rPr lang="en-US" dirty="0"/>
              <a:t>AC </a:t>
            </a:r>
            <a:r>
              <a:rPr lang="en-US" dirty="0" err="1"/>
              <a:t>sinkron</a:t>
            </a:r>
            <a:r>
              <a:rPr lang="en-US" dirty="0"/>
              <a:t> 3 </a:t>
            </a:r>
            <a:r>
              <a:rPr lang="en-US" dirty="0" err="1" smtClean="0"/>
              <a:t>fase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frekuensinya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sederhana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Rounded MT Bold" panose="020F0704030504030204" pitchFamily="34" charset="0"/>
              </a:rPr>
              <a:t>Prinsip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kerjanya</a:t>
            </a:r>
            <a:r>
              <a:rPr lang="en-US" sz="2800" dirty="0" smtClean="0">
                <a:latin typeface="Arial Rounded MT Bold" panose="020F0704030504030204" pitchFamily="34" charset="0"/>
              </a:rPr>
              <a:t>: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71980"/>
            <a:ext cx="4948989" cy="1723691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elekromagnetik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konduktor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smtClean="0"/>
              <a:t>magnet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047" y="1612475"/>
            <a:ext cx="4255753" cy="456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6096000" y="2835940"/>
            <a:ext cx="870284" cy="2117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Rounded MT Bold" panose="020F0704030504030204" pitchFamily="34" charset="0"/>
              </a:rPr>
              <a:t>Konstruksi</a:t>
            </a:r>
            <a:r>
              <a:rPr lang="en-US" sz="2800" dirty="0" smtClean="0">
                <a:latin typeface="Arial Rounded MT Bold" panose="020F0704030504030204" pitchFamily="34" charset="0"/>
              </a:rPr>
              <a:t> Generator AC: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90" y="2400801"/>
            <a:ext cx="4563978" cy="3035134"/>
          </a:xfrm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b="1" dirty="0" smtClean="0">
                <a:latin typeface="Arial Narrow" panose="020B0606020202030204" pitchFamily="34" charset="0"/>
              </a:rPr>
              <a:t>Stator </a:t>
            </a:r>
            <a:r>
              <a:rPr lang="en-US" dirty="0" smtClean="0">
                <a:latin typeface="Arial Narrow" panose="020B0606020202030204" pitchFamily="34" charset="0"/>
              </a:rPr>
              <a:t>: </a:t>
            </a:r>
            <a:r>
              <a:rPr lang="en-US" dirty="0" err="1" smtClean="0">
                <a:latin typeface="Arial Narrow" panose="020B0606020202030204" pitchFamily="34" charset="0"/>
              </a:rPr>
              <a:t>bagian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diam</a:t>
            </a:r>
            <a:r>
              <a:rPr lang="en-US" dirty="0">
                <a:latin typeface="Arial Narrow" panose="020B0606020202030204" pitchFamily="34" charset="0"/>
              </a:rPr>
              <a:t> yang </a:t>
            </a:r>
            <a:r>
              <a:rPr lang="en-US" dirty="0" err="1">
                <a:latin typeface="Arial Narrow" panose="020B0606020202030204" pitchFamily="34" charset="0"/>
              </a:rPr>
              <a:t>mengeluarkan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tegangan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bolak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balik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</a:rPr>
              <a:t>Rotor </a:t>
            </a:r>
            <a:r>
              <a:rPr lang="en-US" dirty="0" smtClean="0">
                <a:latin typeface="Arial Narrow" panose="020B0606020202030204" pitchFamily="34" charset="0"/>
              </a:rPr>
              <a:t>: </a:t>
            </a:r>
            <a:r>
              <a:rPr lang="en-US" dirty="0" err="1" smtClean="0">
                <a:latin typeface="Arial Narrow" panose="020B0606020202030204" pitchFamily="34" charset="0"/>
              </a:rPr>
              <a:t>bagian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bergerak</a:t>
            </a:r>
            <a:r>
              <a:rPr lang="en-US" dirty="0">
                <a:latin typeface="Arial Narrow" panose="020B0606020202030204" pitchFamily="34" charset="0"/>
              </a:rPr>
              <a:t> yang </a:t>
            </a:r>
            <a:r>
              <a:rPr lang="en-US" dirty="0" err="1">
                <a:latin typeface="Arial Narrow" panose="020B0606020202030204" pitchFamily="34" charset="0"/>
              </a:rPr>
              <a:t>menghasilkan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magnet </a:t>
            </a:r>
            <a:r>
              <a:rPr lang="en-US" dirty="0">
                <a:latin typeface="Arial Narrow" panose="020B0606020202030204" pitchFamily="34" charset="0"/>
              </a:rPr>
              <a:t>yang </a:t>
            </a:r>
            <a:r>
              <a:rPr lang="en-US" dirty="0" err="1">
                <a:latin typeface="Arial Narrow" panose="020B0606020202030204" pitchFamily="34" charset="0"/>
              </a:rPr>
              <a:t>menginduksikan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smtClean="0">
                <a:latin typeface="Arial Narrow" panose="020B0606020202030204" pitchFamily="34" charset="0"/>
              </a:rPr>
              <a:t>stator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02178" y="2400801"/>
            <a:ext cx="6585285" cy="2941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1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Rounded MT Bold" panose="020F0704030504030204" pitchFamily="34" charset="0"/>
              </a:rPr>
              <a:t>Watak</a:t>
            </a:r>
            <a:r>
              <a:rPr lang="en-US" sz="2800" dirty="0" smtClean="0">
                <a:latin typeface="Arial Rounded MT Bold" panose="020F0704030504030204" pitchFamily="34" charset="0"/>
              </a:rPr>
              <a:t>/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karakter</a:t>
            </a:r>
            <a:r>
              <a:rPr lang="en-US" sz="2800" dirty="0" smtClean="0">
                <a:latin typeface="Arial Rounded MT Bold" panose="020F0704030504030204" pitchFamily="34" charset="0"/>
              </a:rPr>
              <a:t> Generator AC: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579" y="2069431"/>
            <a:ext cx="9785684" cy="3765885"/>
          </a:xfrm>
          <a:ln>
            <a:solidFill>
              <a:schemeClr val="bg1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latin typeface="Arial Narrow" panose="020B0606020202030204" pitchFamily="34" charset="0"/>
              </a:rPr>
              <a:t>tegangan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outputnya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2.   </a:t>
            </a:r>
            <a:r>
              <a:rPr lang="en-US" dirty="0" err="1" smtClean="0">
                <a:latin typeface="Arial Narrow" panose="020B0606020202030204" pitchFamily="34" charset="0"/>
              </a:rPr>
              <a:t>frekuensinya</a:t>
            </a:r>
            <a:endParaRPr lang="en-US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/>
          </p:nvPr>
        </p:nvGraphicFramePr>
        <p:xfrm>
          <a:off x="2172202" y="3020428"/>
          <a:ext cx="1473367" cy="52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622030" imgH="228501" progId="Equation.3">
                  <p:embed/>
                </p:oleObj>
              </mc:Choice>
              <mc:Fallback>
                <p:oleObj name="Equation" r:id="rId3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202" y="3020428"/>
                        <a:ext cx="1473367" cy="52290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835192" y="2861767"/>
            <a:ext cx="6096000" cy="8402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c =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mesin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 smtClean="0"/>
              <a:t>sinkron</a:t>
            </a:r>
            <a:r>
              <a:rPr lang="en-US" dirty="0" smtClean="0"/>
              <a:t>/rotor (rpm)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l-GR" dirty="0" smtClean="0">
                <a:cs typeface="Arial" panose="020B0604020202020204" pitchFamily="34" charset="0"/>
              </a:rPr>
              <a:t>Φ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fluks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magnet (rotor)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2172202" y="4826687"/>
          <a:ext cx="1473367" cy="989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545863" imgH="393529" progId="Equation.3">
                  <p:embed/>
                </p:oleObj>
              </mc:Choice>
              <mc:Fallback>
                <p:oleObj name="Equation" r:id="rId5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202" y="4826687"/>
                        <a:ext cx="1473367" cy="98929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753728" y="4873076"/>
            <a:ext cx="6096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f </a:t>
            </a:r>
            <a:r>
              <a:rPr lang="en-US" dirty="0" smtClean="0"/>
              <a:t> =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output rotor (Hz)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kutub</a:t>
            </a:r>
            <a:r>
              <a:rPr lang="en-US" dirty="0" smtClean="0"/>
              <a:t> rotor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/>
              <a:t>rotor (rpm)</a:t>
            </a:r>
          </a:p>
        </p:txBody>
      </p:sp>
    </p:spTree>
    <p:extLst>
      <p:ext uri="{BB962C8B-B14F-4D97-AF65-F5344CB8AC3E}">
        <p14:creationId xmlns:p14="http://schemas.microsoft.com/office/powerpoint/2010/main" val="26910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 Rounded MT Bold" panose="020F0704030504030204" pitchFamily="34" charset="0"/>
              </a:rPr>
              <a:t>Jenis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Beban</a:t>
            </a:r>
            <a:r>
              <a:rPr lang="en-US" sz="2800" dirty="0" smtClean="0">
                <a:latin typeface="Arial Rounded MT Bold" panose="020F0704030504030204" pitchFamily="34" charset="0"/>
              </a:rPr>
              <a:t> Generator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Sinkron</a:t>
            </a:r>
            <a:r>
              <a:rPr lang="en-US" sz="2800" dirty="0" smtClean="0">
                <a:latin typeface="Arial Rounded MT Bold" panose="020F0704030504030204" pitchFamily="34" charset="0"/>
              </a:rPr>
              <a:t>: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8211" y="2213811"/>
            <a:ext cx="4961021" cy="2755231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Resistif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: </a:t>
            </a:r>
            <a:r>
              <a:rPr lang="en-US" sz="2400" dirty="0" err="1" smtClean="0">
                <a:latin typeface="Arial Narrow" panose="020B0606020202030204" pitchFamily="34" charset="0"/>
              </a:rPr>
              <a:t>terjadi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penurunan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tegangan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relatif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kecil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(</a:t>
            </a:r>
            <a:r>
              <a:rPr lang="en-US" sz="2400" dirty="0" err="1" smtClean="0">
                <a:latin typeface="Arial Narrow" panose="020B0606020202030204" pitchFamily="34" charset="0"/>
              </a:rPr>
              <a:t>faktor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daya</a:t>
            </a:r>
            <a:r>
              <a:rPr lang="en-US" sz="2400" dirty="0" smtClean="0">
                <a:latin typeface="Arial Narrow" panose="020B0606020202030204" pitchFamily="34" charset="0"/>
              </a:rPr>
              <a:t> =1). 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Induktif</a:t>
            </a:r>
            <a:r>
              <a:rPr lang="en-US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: </a:t>
            </a:r>
            <a:r>
              <a:rPr lang="en-US" sz="2400" dirty="0" err="1" smtClean="0">
                <a:latin typeface="Arial Narrow" panose="020B0606020202030204" pitchFamily="34" charset="0"/>
              </a:rPr>
              <a:t>terjadi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penurunan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tegangan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cukup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besar</a:t>
            </a:r>
            <a:r>
              <a:rPr lang="en-US" sz="2400" dirty="0" smtClean="0">
                <a:latin typeface="Arial Narrow" panose="020B0606020202030204" pitchFamily="34" charset="0"/>
              </a:rPr>
              <a:t> (</a:t>
            </a:r>
            <a:r>
              <a:rPr lang="en-US" sz="2400" dirty="0" err="1" smtClean="0">
                <a:latin typeface="Arial Narrow" panose="020B0606020202030204" pitchFamily="34" charset="0"/>
              </a:rPr>
              <a:t>faktor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terbelakang</a:t>
            </a:r>
            <a:r>
              <a:rPr lang="en-US" sz="2400" dirty="0" smtClean="0">
                <a:latin typeface="Arial Narrow" panose="020B0606020202030204" pitchFamily="34" charset="0"/>
              </a:rPr>
              <a:t>/</a:t>
            </a:r>
            <a:r>
              <a:rPr lang="en-US" sz="2400" i="1" dirty="0" smtClean="0">
                <a:latin typeface="Arial Narrow" panose="020B0606020202030204" pitchFamily="34" charset="0"/>
              </a:rPr>
              <a:t>lagging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Kapasitif</a:t>
            </a:r>
            <a:r>
              <a:rPr lang="en-US" sz="2400" dirty="0" smtClean="0">
                <a:latin typeface="Arial Narrow" panose="020B0606020202030204" pitchFamily="34" charset="0"/>
              </a:rPr>
              <a:t>: </a:t>
            </a:r>
            <a:r>
              <a:rPr lang="en-US" sz="2400" dirty="0" err="1" smtClean="0">
                <a:latin typeface="Arial Narrow" panose="020B0606020202030204" pitchFamily="34" charset="0"/>
              </a:rPr>
              <a:t>terjadi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kenaikan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tegangan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cukup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besar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(</a:t>
            </a:r>
            <a:r>
              <a:rPr lang="en-US" sz="2400" dirty="0" err="1" smtClean="0">
                <a:latin typeface="Arial Narrow" panose="020B0606020202030204" pitchFamily="34" charset="0"/>
              </a:rPr>
              <a:t>faktor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mendahului</a:t>
            </a:r>
            <a:r>
              <a:rPr lang="en-US" sz="2400" dirty="0" smtClean="0">
                <a:latin typeface="Arial Narrow" panose="020B0606020202030204" pitchFamily="34" charset="0"/>
              </a:rPr>
              <a:t>/</a:t>
            </a:r>
            <a:r>
              <a:rPr lang="en-US" sz="2400" i="1" dirty="0" smtClean="0">
                <a:latin typeface="Arial Narrow" panose="020B0606020202030204" pitchFamily="34" charset="0"/>
              </a:rPr>
              <a:t>leading</a:t>
            </a:r>
            <a:endParaRPr lang="en-US" sz="2400" i="1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74" y="2007100"/>
            <a:ext cx="50403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38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Rounded MT Bold" panose="020F0704030504030204" pitchFamily="34" charset="0"/>
              </a:rPr>
              <a:t>Exciter Generator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Sinkron</a:t>
            </a:r>
            <a:r>
              <a:rPr lang="en-US" sz="2800" dirty="0" smtClean="0">
                <a:latin typeface="Arial Rounded MT Bold" panose="020F0704030504030204" pitchFamily="34" charset="0"/>
              </a:rPr>
              <a:t>: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8" y="2535486"/>
            <a:ext cx="5141493" cy="17838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i="1" dirty="0" smtClean="0">
                <a:latin typeface="Arial Narrow" panose="020B0606020202030204" pitchFamily="34" charset="0"/>
              </a:rPr>
              <a:t>Exciter</a:t>
            </a:r>
            <a:r>
              <a:rPr lang="en-US" sz="2400" dirty="0" smtClean="0">
                <a:latin typeface="Arial Narrow" panose="020B0606020202030204" pitchFamily="34" charset="0"/>
              </a:rPr>
              <a:t> = </a:t>
            </a:r>
            <a:r>
              <a:rPr lang="en-US" sz="2400" dirty="0" err="1" smtClean="0">
                <a:latin typeface="Arial Narrow" panose="020B0606020202030204" pitchFamily="34" charset="0"/>
              </a:rPr>
              <a:t>Sistem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penguat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pada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pembangkit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Beban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pada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menyebabkan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tegangan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keluarannya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menjadi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turun</a:t>
            </a:r>
            <a:endParaRPr lang="en-US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Faktor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Pertimbangan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Pembangunan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Pusat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Pembangkit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Tenaga</a:t>
            </a:r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Listrik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3968"/>
            <a:ext cx="9845842" cy="3320716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Narrow" panose="020B0606020202030204" pitchFamily="34" charset="0"/>
              </a:rPr>
              <a:t>Analisis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Dampak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Lingkungan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smtClean="0">
                <a:latin typeface="Arial Narrow" panose="020B0606020202030204" pitchFamily="34" charset="0"/>
              </a:rPr>
              <a:t>(AMDAL)</a:t>
            </a: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Memastikan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Ketersediaan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Sumber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Energi</a:t>
            </a:r>
            <a:r>
              <a:rPr lang="en-US" sz="2400" dirty="0" smtClean="0">
                <a:latin typeface="Arial Narrow" panose="020B0606020202030204" pitchFamily="34" charset="0"/>
              </a:rPr>
              <a:t> (</a:t>
            </a:r>
            <a:r>
              <a:rPr lang="en-US" sz="2400" dirty="0" err="1" smtClean="0">
                <a:latin typeface="Arial Narrow" panose="020B0606020202030204" pitchFamily="34" charset="0"/>
              </a:rPr>
              <a:t>Penggerak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Mula</a:t>
            </a:r>
            <a:r>
              <a:rPr lang="en-US" sz="24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Ketersediaan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Lahan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Sarana</a:t>
            </a:r>
            <a:r>
              <a:rPr lang="en-US" sz="2400" dirty="0" smtClean="0">
                <a:latin typeface="Arial Narrow" panose="020B0606020202030204" pitchFamily="34" charset="0"/>
              </a:rPr>
              <a:t> &amp; </a:t>
            </a:r>
            <a:r>
              <a:rPr lang="en-US" sz="2400" dirty="0" err="1" smtClean="0">
                <a:latin typeface="Arial Narrow" panose="020B0606020202030204" pitchFamily="34" charset="0"/>
              </a:rPr>
              <a:t>Prasarana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Ekonomis</a:t>
            </a:r>
            <a:r>
              <a:rPr lang="en-US" sz="2400" dirty="0" smtClean="0">
                <a:latin typeface="Arial Narrow" panose="020B0606020202030204" pitchFamily="34" charset="0"/>
              </a:rPr>
              <a:t> (</a:t>
            </a:r>
            <a:r>
              <a:rPr lang="en-US" sz="2400" dirty="0" err="1" smtClean="0">
                <a:latin typeface="Arial Narrow" panose="020B0606020202030204" pitchFamily="34" charset="0"/>
              </a:rPr>
              <a:t>dari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segi</a:t>
            </a:r>
            <a:r>
              <a:rPr lang="en-US" sz="2400" dirty="0" smtClean="0">
                <a:latin typeface="Arial Narrow" panose="020B0606020202030204" pitchFamily="34" charset="0"/>
              </a:rPr>
              <a:t>: </a:t>
            </a:r>
            <a:r>
              <a:rPr lang="en-US" sz="2400" dirty="0" err="1" smtClean="0">
                <a:latin typeface="Arial Narrow" panose="020B0606020202030204" pitchFamily="34" charset="0"/>
              </a:rPr>
              <a:t>pembangunan</a:t>
            </a:r>
            <a:r>
              <a:rPr lang="en-US" sz="2400" dirty="0" smtClean="0">
                <a:latin typeface="Arial Narrow" panose="020B0606020202030204" pitchFamily="34" charset="0"/>
              </a:rPr>
              <a:t> &amp; </a:t>
            </a:r>
            <a:r>
              <a:rPr lang="en-US" sz="2400" dirty="0" err="1" smtClean="0">
                <a:latin typeface="Arial Narrow" panose="020B0606020202030204" pitchFamily="34" charset="0"/>
              </a:rPr>
              <a:t>operasional</a:t>
            </a:r>
            <a:r>
              <a:rPr lang="en-US" sz="24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Memudahkan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dalam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pengoperasian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pemeliharaan</a:t>
            </a:r>
            <a:r>
              <a:rPr lang="en-US" sz="2400" dirty="0" smtClean="0">
                <a:latin typeface="Arial Narrow" panose="020B0606020202030204" pitchFamily="34" charset="0"/>
              </a:rPr>
              <a:t> &amp; </a:t>
            </a:r>
            <a:r>
              <a:rPr lang="en-US" sz="2400" i="1" dirty="0" smtClean="0">
                <a:latin typeface="Arial Narrow" panose="020B0606020202030204" pitchFamily="34" charset="0"/>
              </a:rPr>
              <a:t>life time </a:t>
            </a:r>
            <a:r>
              <a:rPr lang="en-US" sz="2400" dirty="0" err="1" smtClean="0">
                <a:latin typeface="Arial Narrow" panose="020B0606020202030204" pitchFamily="34" charset="0"/>
              </a:rPr>
              <a:t>sistem</a:t>
            </a:r>
            <a:r>
              <a:rPr lang="en-US" sz="2400" dirty="0" smtClean="0">
                <a:latin typeface="Arial Narrow" panose="020B0606020202030204" pitchFamily="34" charset="0"/>
              </a:rPr>
              <a:t> yang </a:t>
            </a:r>
            <a:r>
              <a:rPr lang="en-US" sz="2400" dirty="0" err="1" smtClean="0">
                <a:latin typeface="Arial Narrow" panose="020B0606020202030204" pitchFamily="34" charset="0"/>
              </a:rPr>
              <a:t>panjang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Mempertimbangkan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bertambahnya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beban</a:t>
            </a:r>
            <a:r>
              <a:rPr lang="en-US" sz="2400" dirty="0" smtClean="0">
                <a:latin typeface="Arial Narrow" panose="020B0606020202030204" pitchFamily="34" charset="0"/>
              </a:rPr>
              <a:t> (</a:t>
            </a:r>
            <a:r>
              <a:rPr lang="en-US" sz="2400" dirty="0" err="1" smtClean="0">
                <a:latin typeface="Arial Narrow" panose="020B0606020202030204" pitchFamily="34" charset="0"/>
              </a:rPr>
              <a:t>konsumen</a:t>
            </a:r>
            <a:r>
              <a:rPr lang="en-US" sz="24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en-US" sz="2400" dirty="0" err="1" smtClean="0">
                <a:latin typeface="Arial Narrow" panose="020B0606020202030204" pitchFamily="34" charset="0"/>
              </a:rPr>
              <a:t>Pertimbangan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sosial</a:t>
            </a:r>
            <a:r>
              <a:rPr lang="en-US" sz="2400" dirty="0" smtClean="0">
                <a:latin typeface="Arial Narrow" panose="020B0606020202030204" pitchFamily="34" charset="0"/>
              </a:rPr>
              <a:t> &amp; </a:t>
            </a:r>
            <a:r>
              <a:rPr lang="en-US" sz="2400" dirty="0" err="1" smtClean="0">
                <a:latin typeface="Arial Narrow" panose="020B0606020202030204" pitchFamily="34" charset="0"/>
              </a:rPr>
              <a:t>teknis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lainnya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3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rial Rounded MT Bold" panose="020F0704030504030204" pitchFamily="34" charset="0"/>
              </a:rPr>
              <a:t>Tugas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smtClean="0">
                <a:latin typeface="Arial Rounded MT Bold" panose="020F0704030504030204" pitchFamily="34" charset="0"/>
              </a:rPr>
              <a:t>2 (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dikumpulkan</a:t>
            </a:r>
            <a:r>
              <a:rPr lang="en-US" sz="3200" dirty="0" smtClean="0">
                <a:latin typeface="Arial Rounded MT Bold" panose="020F0704030504030204" pitchFamily="34" charset="0"/>
              </a:rPr>
              <a:t> </a:t>
            </a:r>
            <a:r>
              <a:rPr lang="en-US" sz="3200" dirty="0" err="1" smtClean="0">
                <a:latin typeface="Arial Rounded MT Bold" panose="020F0704030504030204" pitchFamily="34" charset="0"/>
              </a:rPr>
              <a:t>tanggal</a:t>
            </a:r>
            <a:r>
              <a:rPr lang="en-US" sz="3200" dirty="0" smtClean="0">
                <a:latin typeface="Arial Rounded MT Bold" panose="020F0704030504030204" pitchFamily="34" charset="0"/>
              </a:rPr>
              <a:t> 13 April 2020)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690688"/>
            <a:ext cx="10038347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Jelaskan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bagian-bagian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utama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dari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arus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bolak-balik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tiga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fasa</a:t>
            </a:r>
            <a:r>
              <a:rPr lang="en-US" sz="2400" dirty="0" smtClean="0">
                <a:latin typeface="Arial Narrow" panose="020B0606020202030204" pitchFamily="34" charset="0"/>
              </a:rPr>
              <a:t>!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Terangkan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prinsip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dasar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kerja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arus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bolak-balik</a:t>
            </a:r>
            <a:r>
              <a:rPr lang="en-US" sz="2400" dirty="0" smtClean="0">
                <a:latin typeface="Arial Narrow" panose="020B0606020202030204" pitchFamily="34" charset="0"/>
              </a:rPr>
              <a:t>!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Sebuah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sinkron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memiliki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frekuensi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kerja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sebesar</a:t>
            </a:r>
            <a:r>
              <a:rPr lang="en-US" sz="2400" dirty="0" smtClean="0">
                <a:latin typeface="Arial Narrow" panose="020B0606020202030204" pitchFamily="34" charset="0"/>
              </a:rPr>
              <a:t> 50 Hz, </a:t>
            </a:r>
            <a:r>
              <a:rPr lang="en-US" sz="2400" dirty="0" err="1" smtClean="0">
                <a:latin typeface="Arial Narrow" panose="020B0606020202030204" pitchFamily="34" charset="0"/>
              </a:rPr>
              <a:t>dan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mempunyai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sejumlah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pasangan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kutub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sebanyak</a:t>
            </a:r>
            <a:r>
              <a:rPr lang="en-US" sz="2400" dirty="0" smtClean="0">
                <a:latin typeface="Arial Narrow" panose="020B0606020202030204" pitchFamily="34" charset="0"/>
              </a:rPr>
              <a:t> 4 </a:t>
            </a:r>
            <a:r>
              <a:rPr lang="en-US" sz="2400" dirty="0" err="1" smtClean="0">
                <a:latin typeface="Arial Narrow" panose="020B0606020202030204" pitchFamily="34" charset="0"/>
              </a:rPr>
              <a:t>buah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maka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tentukan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besarnya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putaran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mesinnya</a:t>
            </a:r>
            <a:r>
              <a:rPr lang="en-US" sz="2400" dirty="0" smtClean="0">
                <a:latin typeface="Arial Narrow" panose="020B0606020202030204" pitchFamily="34" charset="0"/>
              </a:rPr>
              <a:t> !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Apakah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fungsi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i="1" dirty="0" smtClean="0">
                <a:latin typeface="Arial Narrow" panose="020B0606020202030204" pitchFamily="34" charset="0"/>
              </a:rPr>
              <a:t>exciter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pada</a:t>
            </a:r>
            <a:r>
              <a:rPr lang="en-US" sz="2400" dirty="0" smtClean="0">
                <a:latin typeface="Arial Narrow" panose="020B0606020202030204" pitchFamily="34" charset="0"/>
              </a:rPr>
              <a:t> Generator AC </a:t>
            </a:r>
            <a:r>
              <a:rPr lang="en-US" sz="2400" dirty="0" smtClean="0">
                <a:latin typeface="Arial Narrow" panose="020B0606020202030204" pitchFamily="34" charset="0"/>
              </a:rPr>
              <a:t>?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Kenapa</a:t>
            </a:r>
            <a:r>
              <a:rPr lang="en-US" sz="2400" dirty="0" smtClean="0">
                <a:latin typeface="Arial Narrow" panose="020B0606020202030204" pitchFamily="34" charset="0"/>
              </a:rPr>
              <a:t> exciter </a:t>
            </a:r>
            <a:r>
              <a:rPr lang="en-US" sz="2400" dirty="0" err="1" smtClean="0">
                <a:latin typeface="Arial Narrow" panose="020B0606020202030204" pitchFamily="34" charset="0"/>
              </a:rPr>
              <a:t>ini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diperlukan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dalam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sistem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pembangkit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pada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perangkat</a:t>
            </a:r>
            <a:r>
              <a:rPr lang="en-US" sz="2400" dirty="0" smtClean="0">
                <a:latin typeface="Arial Narrow" panose="020B0606020202030204" pitchFamily="34" charset="0"/>
              </a:rPr>
              <a:t> Generator </a:t>
            </a:r>
            <a:r>
              <a:rPr lang="en-US" sz="2400" dirty="0" err="1" smtClean="0">
                <a:latin typeface="Arial Narrow" panose="020B0606020202030204" pitchFamily="34" charset="0"/>
              </a:rPr>
              <a:t>pembangkit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tenaga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listrik</a:t>
            </a:r>
            <a:r>
              <a:rPr lang="en-US" sz="2400" dirty="0" smtClean="0">
                <a:latin typeface="Arial Narrow" panose="020B0606020202030204" pitchFamily="34" charset="0"/>
              </a:rPr>
              <a:t>? </a:t>
            </a:r>
            <a:r>
              <a:rPr lang="en-US" sz="2400" dirty="0" err="1" smtClean="0">
                <a:latin typeface="Arial Narrow" panose="020B0606020202030204" pitchFamily="34" charset="0"/>
              </a:rPr>
              <a:t>Berikan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penjelasan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secara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rinci</a:t>
            </a:r>
            <a:r>
              <a:rPr lang="en-US" sz="2400" dirty="0" smtClean="0">
                <a:latin typeface="Arial Narrow" panose="020B0606020202030204" pitchFamily="34" charset="0"/>
              </a:rPr>
              <a:t> !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 smtClean="0">
                <a:latin typeface="Arial Narrow" panose="020B0606020202030204" pitchFamily="34" charset="0"/>
              </a:rPr>
              <a:t>Berikan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salah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contoh</a:t>
            </a:r>
            <a:r>
              <a:rPr lang="en-US" sz="2400" dirty="0" smtClean="0">
                <a:latin typeface="Arial Narrow" panose="020B0606020202030204" pitchFamily="34" charset="0"/>
              </a:rPr>
              <a:t> generator AC yang </a:t>
            </a:r>
            <a:r>
              <a:rPr lang="en-US" sz="2400" dirty="0" err="1" smtClean="0">
                <a:latin typeface="Arial Narrow" panose="020B0606020202030204" pitchFamily="34" charset="0"/>
              </a:rPr>
              <a:t>anda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pernah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temui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atau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lihat</a:t>
            </a:r>
            <a:r>
              <a:rPr lang="en-US" sz="2400" dirty="0" smtClean="0">
                <a:latin typeface="Arial Narrow" panose="020B0606020202030204" pitchFamily="34" charset="0"/>
              </a:rPr>
              <a:t> ! </a:t>
            </a:r>
            <a:endParaRPr lang="en-US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350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Aharoni</vt:lpstr>
      <vt:lpstr>Arial</vt:lpstr>
      <vt:lpstr>Arial Black</vt:lpstr>
      <vt:lpstr>Arial Narrow</vt:lpstr>
      <vt:lpstr>Arial Rounded MT Bold</vt:lpstr>
      <vt:lpstr>Calibri</vt:lpstr>
      <vt:lpstr>Calibri Light</vt:lpstr>
      <vt:lpstr>Wingdings</vt:lpstr>
      <vt:lpstr>Office Theme</vt:lpstr>
      <vt:lpstr>Equation</vt:lpstr>
      <vt:lpstr>Generator Pembangkit Energi Listrik</vt:lpstr>
      <vt:lpstr>Pendahuluan </vt:lpstr>
      <vt:lpstr>Prinsip kerjanya:</vt:lpstr>
      <vt:lpstr>Konstruksi Generator AC:</vt:lpstr>
      <vt:lpstr>Watak/karakter Generator AC:</vt:lpstr>
      <vt:lpstr>Jenis Beban Generator Sinkron:</vt:lpstr>
      <vt:lpstr>Exciter Generator Sinkron:</vt:lpstr>
      <vt:lpstr>Faktor Pertimbangan Pembangunan Pusat Pembangkit Tenaga Listrik</vt:lpstr>
      <vt:lpstr>Tugas 2 (dikumpulkan tanggal 13 April 2020)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Generator Pembangkit Energi Listrik</dc:title>
  <dc:creator>Nayadut</dc:creator>
  <cp:lastModifiedBy>Nayadut</cp:lastModifiedBy>
  <cp:revision>5</cp:revision>
  <dcterms:created xsi:type="dcterms:W3CDTF">2020-03-23T14:06:09Z</dcterms:created>
  <dcterms:modified xsi:type="dcterms:W3CDTF">2020-04-06T02:31:54Z</dcterms:modified>
</cp:coreProperties>
</file>