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3" r:id="rId15"/>
    <p:sldId id="275" r:id="rId16"/>
    <p:sldId id="268" r:id="rId17"/>
  </p:sldIdLst>
  <p:sldSz cx="10333038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4" autoAdjust="0"/>
    <p:restoredTop sz="94660"/>
  </p:normalViewPr>
  <p:slideViewPr>
    <p:cSldViewPr>
      <p:cViewPr>
        <p:scale>
          <a:sx n="90" d="100"/>
          <a:sy n="90" d="100"/>
        </p:scale>
        <p:origin x="-252" y="306"/>
      </p:cViewPr>
      <p:guideLst>
        <p:guide orient="horz" pos="2160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130425"/>
            <a:ext cx="87836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886200"/>
            <a:ext cx="723423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D3CD-57B6-4430-BADD-C57584DC4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C8A0-C5B7-4D3A-BA88-A7C3B7BF2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274638"/>
            <a:ext cx="2324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274638"/>
            <a:ext cx="68214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B8E4D-643D-4BC5-BF42-B1463AAB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059EF-65C1-40FF-9129-6CE19C13A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75" y="4406900"/>
            <a:ext cx="87836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975" y="2906713"/>
            <a:ext cx="87836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F2CF7-FD41-47D6-8289-690126E9F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600200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1600200"/>
            <a:ext cx="4573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A605-8A06-463D-A8B5-EA0F2E393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9301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35113"/>
            <a:ext cx="45656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174875"/>
            <a:ext cx="45656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8275" y="1535113"/>
            <a:ext cx="45688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8275" y="2174875"/>
            <a:ext cx="45688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AAE8D-5611-4D75-B03A-68CA93AA7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43027-B65D-4DC1-801F-A32BB4A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D03D-00E3-400B-97F8-874055080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73050"/>
            <a:ext cx="3400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88" y="273050"/>
            <a:ext cx="57769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8" y="1435100"/>
            <a:ext cx="3400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6B771-295C-4E03-B91C-119F2C6DB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50" y="4800600"/>
            <a:ext cx="6199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5650" y="612775"/>
            <a:ext cx="6199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5650" y="5367338"/>
            <a:ext cx="6199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4861-0824-43C2-A192-9A09B8659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274638"/>
            <a:ext cx="9297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600200"/>
            <a:ext cx="92979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7525" y="6245225"/>
            <a:ext cx="2411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defTabSz="922338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0600" y="6245225"/>
            <a:ext cx="3271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ctr" defTabSz="922338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4100" y="6245225"/>
            <a:ext cx="2411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400"/>
            </a:lvl1pPr>
          </a:lstStyle>
          <a:p>
            <a:fld id="{4AB2C9FE-4764-4F60-BCD2-77214CDB3F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223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6075" indent="-346075" algn="l" defTabSz="922338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87338" algn="l" defTabSz="922338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52525" indent="-230188" algn="l" defTabSz="922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14488" indent="-230188" algn="l" defTabSz="9223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6450" indent="-231775" algn="l" defTabSz="9223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3650" indent="-231775" algn="l" defTabSz="9223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0850" indent="-231775" algn="l" defTabSz="9223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8050" indent="-231775" algn="l" defTabSz="9223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5250" indent="-231775" algn="l" defTabSz="92233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7663"/>
            <a:ext cx="10333038" cy="72056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8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2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7031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6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93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44948">
            <a:off x="517525" y="1600200"/>
            <a:ext cx="9297988" cy="4525963"/>
          </a:xfrm>
        </p:spPr>
        <p:txBody>
          <a:bodyPr/>
          <a:lstStyle/>
          <a:p>
            <a:pPr lvl="0" algn="ctr">
              <a:buNone/>
            </a:pPr>
            <a:r>
              <a:rPr lang="id-ID" sz="5400" b="1" i="1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id-ID" sz="5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Curiosity</a:t>
            </a:r>
            <a:r>
              <a:rPr lang="id-ID" sz="5400" b="1" i="1" dirty="0">
                <a:solidFill>
                  <a:schemeClr val="tx1"/>
                </a:solidFill>
                <a:latin typeface="Calibri" pitchFamily="34" charset="0"/>
              </a:rPr>
              <a:t> about </a:t>
            </a:r>
            <a:r>
              <a:rPr lang="id-ID" sz="5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life</a:t>
            </a:r>
            <a:r>
              <a:rPr lang="id-ID" sz="5400" b="1" i="1" dirty="0">
                <a:solidFill>
                  <a:schemeClr val="tx1"/>
                </a:solidFill>
                <a:latin typeface="Calibri" pitchFamily="34" charset="0"/>
              </a:rPr>
              <a:t> in all of its aspects, I think, is still the secret of great creative people.”</a:t>
            </a:r>
            <a:endParaRPr lang="id-ID" sz="54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>
              <a:buNone/>
            </a:pPr>
            <a:r>
              <a:rPr lang="id-ID" sz="5400" b="1" dirty="0">
                <a:solidFill>
                  <a:schemeClr val="tx1"/>
                </a:solidFill>
                <a:latin typeface="Calibri" pitchFamily="34" charset="0"/>
              </a:rPr>
              <a:t>– Leo Burnett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96073">
            <a:off x="517525" y="1600200"/>
            <a:ext cx="9297988" cy="4525963"/>
          </a:xfrm>
        </p:spPr>
        <p:txBody>
          <a:bodyPr/>
          <a:lstStyle/>
          <a:p>
            <a:pPr lvl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id-ID" sz="4400" b="1" i="1" dirty="0" smtClean="0">
                <a:solidFill>
                  <a:schemeClr val="tx1"/>
                </a:solidFill>
                <a:latin typeface="Calibri" pitchFamily="34" charset="0"/>
              </a:rPr>
              <a:t>Creative </a:t>
            </a:r>
            <a:r>
              <a:rPr lang="id-ID" sz="4400" b="1" i="1" dirty="0">
                <a:solidFill>
                  <a:schemeClr val="tx1"/>
                </a:solidFill>
                <a:latin typeface="Calibri" pitchFamily="34" charset="0"/>
              </a:rPr>
              <a:t>people are </a:t>
            </a:r>
            <a:r>
              <a:rPr lang="id-ID" sz="4400" b="1" i="1" dirty="0">
                <a:solidFill>
                  <a:srgbClr val="0070C0"/>
                </a:solidFill>
                <a:latin typeface="Calibri" pitchFamily="34" charset="0"/>
              </a:rPr>
              <a:t>curious, flexible, persistent, and independent </a:t>
            </a:r>
            <a:r>
              <a:rPr lang="id-ID" sz="4400" b="1" i="1" dirty="0">
                <a:solidFill>
                  <a:schemeClr val="tx1"/>
                </a:solidFill>
                <a:latin typeface="Calibri" pitchFamily="34" charset="0"/>
              </a:rPr>
              <a:t>with a tremendous </a:t>
            </a:r>
            <a:r>
              <a:rPr lang="id-ID" sz="4400" b="1" i="1" dirty="0">
                <a:solidFill>
                  <a:srgbClr val="0070C0"/>
                </a:solidFill>
                <a:latin typeface="Calibri" pitchFamily="34" charset="0"/>
              </a:rPr>
              <a:t>spirit of adventure </a:t>
            </a:r>
            <a:r>
              <a:rPr lang="id-ID" sz="4400" b="1" i="1" dirty="0">
                <a:solidFill>
                  <a:schemeClr val="tx1"/>
                </a:solidFill>
                <a:latin typeface="Calibri" pitchFamily="34" charset="0"/>
              </a:rPr>
              <a:t>and a </a:t>
            </a:r>
            <a:r>
              <a:rPr lang="id-ID" sz="4400" b="1" i="1" dirty="0">
                <a:solidFill>
                  <a:srgbClr val="0070C0"/>
                </a:solidFill>
                <a:latin typeface="Calibri" pitchFamily="34" charset="0"/>
              </a:rPr>
              <a:t>love of play</a:t>
            </a:r>
            <a:r>
              <a:rPr lang="id-ID" sz="4400" b="1" i="1" dirty="0">
                <a:solidFill>
                  <a:schemeClr val="tx1"/>
                </a:solidFill>
                <a:latin typeface="Calibri" pitchFamily="34" charset="0"/>
              </a:rPr>
              <a:t>.”</a:t>
            </a:r>
            <a:endParaRPr lang="id-ID" sz="4400" b="1" dirty="0">
              <a:solidFill>
                <a:schemeClr val="tx1"/>
              </a:solidFill>
              <a:latin typeface="Calibri" pitchFamily="34" charset="0"/>
            </a:endParaRPr>
          </a:p>
          <a:p>
            <a:pPr lvl="0" algn="ctr">
              <a:buNone/>
            </a:pPr>
            <a:r>
              <a:rPr lang="id-ID" sz="4400" b="1" dirty="0" smtClean="0">
                <a:solidFill>
                  <a:schemeClr val="tx1"/>
                </a:solidFill>
                <a:latin typeface="Calibri" pitchFamily="34" charset="0"/>
              </a:rPr>
              <a:t>Henri </a:t>
            </a:r>
            <a:r>
              <a:rPr lang="id-ID" sz="4400" b="1" dirty="0">
                <a:solidFill>
                  <a:schemeClr val="tx1"/>
                </a:solidFill>
                <a:latin typeface="Calibri" pitchFamily="34" charset="0"/>
              </a:rPr>
              <a:t>Matisse</a:t>
            </a:r>
          </a:p>
          <a:p>
            <a:endParaRPr lang="id-ID" sz="44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40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rot="21273424">
            <a:off x="517525" y="1600200"/>
            <a:ext cx="92979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d-ID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Creativity 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</a:t>
            </a:r>
            <a:r>
              <a:rPr lang="id-ID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ability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d-ID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generate new ideas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d-ID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new connections 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</a:t>
            </a:r>
            <a:r>
              <a:rPr lang="id-ID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d-ID" sz="4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ways to solve problems</a:t>
            </a:r>
            <a:r>
              <a:rPr lang="id-ID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any field or realm of our lives</a:t>
            </a:r>
            <a:endParaRPr lang="id-ID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724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20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78</Words>
  <Application>Microsoft Office PowerPoint</Application>
  <PresentationFormat>Custom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</dc:creator>
  <cp:lastModifiedBy>Katharina</cp:lastModifiedBy>
  <cp:revision>6</cp:revision>
  <dcterms:created xsi:type="dcterms:W3CDTF">2008-02-02T17:31:45Z</dcterms:created>
  <dcterms:modified xsi:type="dcterms:W3CDTF">2020-04-03T05:59:22Z</dcterms:modified>
</cp:coreProperties>
</file>