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Bimbingan</a:t>
            </a:r>
            <a:r>
              <a:rPr lang="en-US" sz="4400" dirty="0" smtClean="0"/>
              <a:t> </a:t>
            </a:r>
            <a:r>
              <a:rPr lang="en-US" sz="4400" dirty="0" err="1" smtClean="0"/>
              <a:t>tugas</a:t>
            </a:r>
            <a:r>
              <a:rPr lang="en-US" sz="4400" dirty="0" smtClean="0"/>
              <a:t> </a:t>
            </a:r>
            <a:r>
              <a:rPr lang="en-US" sz="4400" dirty="0" err="1" smtClean="0"/>
              <a:t>akhir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pertemuan</a:t>
            </a:r>
            <a:r>
              <a:rPr lang="en-US" sz="4400" dirty="0" smtClean="0"/>
              <a:t> 1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widilestariningtyas,se.,msi.</a:t>
            </a:r>
            <a:r>
              <a:rPr lang="en-US" dirty="0" err="1" smtClean="0"/>
              <a:t>aK</a:t>
            </a:r>
            <a:r>
              <a:rPr lang="en-US" dirty="0" smtClean="0"/>
              <a:t>.,ca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2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KONSULTASI  JUDUL TUGAS 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JUDUL YANG DIAJUKAN MEMPUNYAI KETENTUAN :</a:t>
            </a:r>
          </a:p>
          <a:p>
            <a:pPr marL="457200" indent="-457200">
              <a:buAutoNum type="arabicPeriod"/>
            </a:pPr>
            <a:r>
              <a:rPr lang="en-US" dirty="0" smtClean="0"/>
              <a:t>MEMPUNYAI MASALAH/FENOMENA YANG TERJADI SAAT INI DI TEMPAT PENELITIAN.</a:t>
            </a:r>
          </a:p>
          <a:p>
            <a:pPr marL="457200" indent="-457200">
              <a:buAutoNum type="arabicPeriod"/>
            </a:pPr>
            <a:r>
              <a:rPr lang="en-US" dirty="0" smtClean="0"/>
              <a:t>DITUNJANG DENGAN TEORI YANG SESUAI DENGAN BIDANG ILMU AKUNTANSI.</a:t>
            </a:r>
          </a:p>
          <a:p>
            <a:pPr marL="457200" indent="-457200">
              <a:buAutoNum type="arabicPeriod"/>
            </a:pPr>
            <a:r>
              <a:rPr lang="en-US" dirty="0" smtClean="0"/>
              <a:t>RENCANA TEMPAT PENELITIAN YANG TERSEDIA UNTUK PENELITIAN.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6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PENULISAN TUGAS 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PERHATIKAN BUKU PEDOMAN PENULISAN TUGAS AKHIR.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8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BUATLAH RENCANA JUDUL DAN DIKUMPULKAN DI KELAS TUGAS AKHIR KULIAH ONLINE.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3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22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77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Bimbingan tugas akhir  pertemuan 1</vt:lpstr>
      <vt:lpstr>KONSULTASI  JUDUL TUGAS AKHIR</vt:lpstr>
      <vt:lpstr>SISTEMATIKA PENULISAN TUGAS AKHIR</vt:lpstr>
      <vt:lpstr>TUGAS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 pertemuan 1</dc:title>
  <dc:creator>KA</dc:creator>
  <cp:lastModifiedBy>KA</cp:lastModifiedBy>
  <cp:revision>2</cp:revision>
  <dcterms:created xsi:type="dcterms:W3CDTF">2020-04-06T05:17:11Z</dcterms:created>
  <dcterms:modified xsi:type="dcterms:W3CDTF">2020-04-06T05:25:07Z</dcterms:modified>
</cp:coreProperties>
</file>