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66" r:id="rId8"/>
    <p:sldId id="265" r:id="rId9"/>
    <p:sldId id="264" r:id="rId10"/>
    <p:sldId id="263" r:id="rId11"/>
    <p:sldId id="262" r:id="rId12"/>
    <p:sldId id="261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E0B125-C28C-4293-B344-A6DDC904DAD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7F8E69-2390-47BC-BFA6-4BE582B47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TRANSAKSI TRANSFER MATA UANG ASING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6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295400"/>
            <a:ext cx="8404225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8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524000"/>
            <a:ext cx="8404225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2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76400"/>
            <a:ext cx="84582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4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3439"/>
            <a:ext cx="860583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1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0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" y="1447800"/>
            <a:ext cx="836453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5903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52600"/>
            <a:ext cx="839152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3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0" y="1447800"/>
            <a:ext cx="8477540" cy="47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3645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8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76400"/>
            <a:ext cx="8472487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8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4000"/>
            <a:ext cx="84851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724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6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</a:rPr>
              <a:t>Jenis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Transaksi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Valuta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Asing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0" y="1676400"/>
            <a:ext cx="835025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1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" y="1143000"/>
            <a:ext cx="8391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5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524000"/>
            <a:ext cx="84042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05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47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TRANSAKSI TRANSFER MATA UANG ASING</vt:lpstr>
      <vt:lpstr>Definisi Transaksi Valas</vt:lpstr>
      <vt:lpstr>Transaksi valas</vt:lpstr>
      <vt:lpstr>Alasan diperlukan Transaksi</vt:lpstr>
      <vt:lpstr>Konversi valas</vt:lpstr>
      <vt:lpstr>Jenis Transaksi Valuta Asing</vt:lpstr>
      <vt:lpstr>Jenis Transaksi Valuta Asing</vt:lpstr>
      <vt:lpstr>PowerPoint Presentation</vt:lpstr>
      <vt:lpstr>Metode Penilaian Kurs</vt:lpstr>
      <vt:lpstr>Metode Penilaian Kurs</vt:lpstr>
      <vt:lpstr>Metode Penilaian Kurs</vt:lpstr>
      <vt:lpstr>Metode Penilaian Kurs</vt:lpstr>
      <vt:lpstr>Metode Penilaian Kurs</vt:lpstr>
      <vt:lpstr>Alternatif Kurs</vt:lpstr>
      <vt:lpstr>Alternatif Kurs</vt:lpstr>
      <vt:lpstr>Contoh Transaksi Valas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TRANSAKSI TRANSFER MATA UANG ASING</dc:title>
  <dc:creator>ismail - [2010]</dc:creator>
  <cp:lastModifiedBy>ismail - [2010]</cp:lastModifiedBy>
  <cp:revision>3</cp:revision>
  <dcterms:created xsi:type="dcterms:W3CDTF">2020-04-06T23:24:38Z</dcterms:created>
  <dcterms:modified xsi:type="dcterms:W3CDTF">2020-04-06T23:45:33Z</dcterms:modified>
</cp:coreProperties>
</file>