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8" r:id="rId12"/>
    <p:sldId id="267" r:id="rId13"/>
    <p:sldId id="269" r:id="rId14"/>
    <p:sldId id="270" r:id="rId15"/>
    <p:sldId id="271" r:id="rId16"/>
    <p:sldId id="272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1422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E4D3E17-B46E-4E43-9A34-A388BDE48510}" type="doc">
      <dgm:prSet loTypeId="urn:microsoft.com/office/officeart/2005/8/layout/cycle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811147B-F97C-4A9C-9AE4-86F76C80E58E}">
      <dgm:prSet phldrT="[Text]"/>
      <dgm:spPr/>
      <dgm:t>
        <a:bodyPr/>
        <a:lstStyle/>
        <a:p>
          <a:r>
            <a:rPr lang="en-US" b="1" dirty="0" smtClean="0"/>
            <a:t>KEBUTUHAN</a:t>
          </a:r>
          <a:endParaRPr lang="en-US" b="1" dirty="0"/>
        </a:p>
      </dgm:t>
    </dgm:pt>
    <dgm:pt modelId="{D0D8569B-8AFA-4C45-87C9-EC7A6EBDA762}" type="parTrans" cxnId="{B36DF516-D240-45C0-BB98-D9189C43D9AE}">
      <dgm:prSet/>
      <dgm:spPr/>
      <dgm:t>
        <a:bodyPr/>
        <a:lstStyle/>
        <a:p>
          <a:endParaRPr lang="en-US"/>
        </a:p>
      </dgm:t>
    </dgm:pt>
    <dgm:pt modelId="{F0DC4FA8-5C7D-49C4-B676-4EF5C3EB46BA}" type="sibTrans" cxnId="{B36DF516-D240-45C0-BB98-D9189C43D9AE}">
      <dgm:prSet/>
      <dgm:spPr/>
      <dgm:t>
        <a:bodyPr/>
        <a:lstStyle/>
        <a:p>
          <a:endParaRPr lang="en-US"/>
        </a:p>
      </dgm:t>
    </dgm:pt>
    <dgm:pt modelId="{90CC1D04-4573-4163-936F-A28A48820856}">
      <dgm:prSet phldrT="[Text]"/>
      <dgm:spPr/>
      <dgm:t>
        <a:bodyPr/>
        <a:lstStyle/>
        <a:p>
          <a:r>
            <a:rPr lang="en-US" b="1" dirty="0" smtClean="0"/>
            <a:t>MOTIF</a:t>
          </a:r>
          <a:endParaRPr lang="en-US" b="1" dirty="0"/>
        </a:p>
      </dgm:t>
    </dgm:pt>
    <dgm:pt modelId="{01658ED2-3651-431A-9E4C-AFCB3D1B8C18}" type="parTrans" cxnId="{FEC70C30-D59C-4782-934B-91E94F104B1A}">
      <dgm:prSet/>
      <dgm:spPr/>
      <dgm:t>
        <a:bodyPr/>
        <a:lstStyle/>
        <a:p>
          <a:endParaRPr lang="en-US"/>
        </a:p>
      </dgm:t>
    </dgm:pt>
    <dgm:pt modelId="{A2711B01-EFDC-4550-A1F8-082416136A0D}" type="sibTrans" cxnId="{FEC70C30-D59C-4782-934B-91E94F104B1A}">
      <dgm:prSet/>
      <dgm:spPr/>
      <dgm:t>
        <a:bodyPr/>
        <a:lstStyle/>
        <a:p>
          <a:endParaRPr lang="en-US"/>
        </a:p>
      </dgm:t>
    </dgm:pt>
    <dgm:pt modelId="{D4D60213-E95E-4066-B653-F0CA9E90FA08}">
      <dgm:prSet phldrT="[Text]"/>
      <dgm:spPr/>
      <dgm:t>
        <a:bodyPr/>
        <a:lstStyle/>
        <a:p>
          <a:r>
            <a:rPr lang="en-US" b="1" dirty="0" smtClean="0"/>
            <a:t>PERILAKU</a:t>
          </a:r>
          <a:endParaRPr lang="en-US" b="1" dirty="0"/>
        </a:p>
      </dgm:t>
    </dgm:pt>
    <dgm:pt modelId="{CC77F524-F06F-46E2-8687-C57937C8134D}" type="parTrans" cxnId="{3EBA40BD-F744-452D-81A5-0B79863C6D27}">
      <dgm:prSet/>
      <dgm:spPr/>
      <dgm:t>
        <a:bodyPr/>
        <a:lstStyle/>
        <a:p>
          <a:endParaRPr lang="en-US"/>
        </a:p>
      </dgm:t>
    </dgm:pt>
    <dgm:pt modelId="{1B32EB41-1CC6-4129-B1D4-DB9D2A25601A}" type="sibTrans" cxnId="{3EBA40BD-F744-452D-81A5-0B79863C6D27}">
      <dgm:prSet/>
      <dgm:spPr/>
      <dgm:t>
        <a:bodyPr/>
        <a:lstStyle/>
        <a:p>
          <a:endParaRPr lang="en-US"/>
        </a:p>
      </dgm:t>
    </dgm:pt>
    <dgm:pt modelId="{8270F0A8-C02F-4D06-BF92-583309F8548F}">
      <dgm:prSet phldrT="[Text]"/>
      <dgm:spPr/>
      <dgm:t>
        <a:bodyPr/>
        <a:lstStyle/>
        <a:p>
          <a:r>
            <a:rPr lang="en-US" b="1" dirty="0" smtClean="0"/>
            <a:t>KESEIMBANGAN</a:t>
          </a:r>
          <a:endParaRPr lang="en-US" b="1" dirty="0"/>
        </a:p>
      </dgm:t>
    </dgm:pt>
    <dgm:pt modelId="{D8F61018-6D16-4E7F-BCCD-462426CD10C0}" type="parTrans" cxnId="{E1874DAB-164E-42B5-AA90-F6BCD0F40171}">
      <dgm:prSet/>
      <dgm:spPr/>
      <dgm:t>
        <a:bodyPr/>
        <a:lstStyle/>
        <a:p>
          <a:endParaRPr lang="en-US"/>
        </a:p>
      </dgm:t>
    </dgm:pt>
    <dgm:pt modelId="{051A02DE-6BBF-4103-AAB6-432A566EB4B1}" type="sibTrans" cxnId="{E1874DAB-164E-42B5-AA90-F6BCD0F40171}">
      <dgm:prSet/>
      <dgm:spPr/>
      <dgm:t>
        <a:bodyPr/>
        <a:lstStyle/>
        <a:p>
          <a:endParaRPr lang="en-US"/>
        </a:p>
      </dgm:t>
    </dgm:pt>
    <dgm:pt modelId="{4826DAE4-CAC8-427C-8FF9-6EBBC0EF1B55}">
      <dgm:prSet phldrT="[Text]" custT="1"/>
      <dgm:spPr/>
      <dgm:t>
        <a:bodyPr/>
        <a:lstStyle/>
        <a:p>
          <a:r>
            <a:rPr lang="en-US" sz="1800" b="1" dirty="0" smtClean="0"/>
            <a:t>KETIDAKSEIMBANGAN</a:t>
          </a:r>
          <a:endParaRPr lang="en-US" sz="1800" b="1" dirty="0"/>
        </a:p>
      </dgm:t>
    </dgm:pt>
    <dgm:pt modelId="{663A4303-6520-4942-8BE5-4489EEA472CB}" type="parTrans" cxnId="{D32295DA-D3ED-4726-8FC5-E1D6A3D79E44}">
      <dgm:prSet/>
      <dgm:spPr/>
      <dgm:t>
        <a:bodyPr/>
        <a:lstStyle/>
        <a:p>
          <a:endParaRPr lang="en-US"/>
        </a:p>
      </dgm:t>
    </dgm:pt>
    <dgm:pt modelId="{10D5280F-9529-4A9F-83EA-44CA5CCF93EA}" type="sibTrans" cxnId="{D32295DA-D3ED-4726-8FC5-E1D6A3D79E44}">
      <dgm:prSet/>
      <dgm:spPr/>
      <dgm:t>
        <a:bodyPr/>
        <a:lstStyle/>
        <a:p>
          <a:endParaRPr lang="en-US"/>
        </a:p>
      </dgm:t>
    </dgm:pt>
    <dgm:pt modelId="{A35EC3C4-EE49-433C-A33F-07C80D73DB4E}" type="pres">
      <dgm:prSet presAssocID="{6E4D3E17-B46E-4E43-9A34-A388BDE48510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B1D43B4-5150-4C2D-BDBF-DDC32572DF8B}" type="pres">
      <dgm:prSet presAssocID="{7811147B-F97C-4A9C-9AE4-86F76C80E58E}" presName="dummy" presStyleCnt="0"/>
      <dgm:spPr/>
    </dgm:pt>
    <dgm:pt modelId="{05C63A72-6A36-4316-A75C-C2D95368375C}" type="pres">
      <dgm:prSet presAssocID="{7811147B-F97C-4A9C-9AE4-86F76C80E58E}" presName="node" presStyleLbl="revTx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23BDD98-14EC-418D-976A-3D145BF64BCA}" type="pres">
      <dgm:prSet presAssocID="{F0DC4FA8-5C7D-49C4-B676-4EF5C3EB46BA}" presName="sibTrans" presStyleLbl="node1" presStyleIdx="0" presStyleCnt="5"/>
      <dgm:spPr/>
      <dgm:t>
        <a:bodyPr/>
        <a:lstStyle/>
        <a:p>
          <a:endParaRPr lang="en-US"/>
        </a:p>
      </dgm:t>
    </dgm:pt>
    <dgm:pt modelId="{30830C52-D953-4D90-A4CF-B2116C813E75}" type="pres">
      <dgm:prSet presAssocID="{90CC1D04-4573-4163-936F-A28A48820856}" presName="dummy" presStyleCnt="0"/>
      <dgm:spPr/>
    </dgm:pt>
    <dgm:pt modelId="{7EB281F6-8FC1-41B6-964A-CEADA05AFC2C}" type="pres">
      <dgm:prSet presAssocID="{90CC1D04-4573-4163-936F-A28A48820856}" presName="node" presStyleLbl="revTx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CFC05A5-D35F-4D6C-9A89-F0E4A425E82E}" type="pres">
      <dgm:prSet presAssocID="{A2711B01-EFDC-4550-A1F8-082416136A0D}" presName="sibTrans" presStyleLbl="node1" presStyleIdx="1" presStyleCnt="5"/>
      <dgm:spPr/>
      <dgm:t>
        <a:bodyPr/>
        <a:lstStyle/>
        <a:p>
          <a:endParaRPr lang="en-US"/>
        </a:p>
      </dgm:t>
    </dgm:pt>
    <dgm:pt modelId="{14A239E4-8F34-4597-B9BA-888EAF8464D1}" type="pres">
      <dgm:prSet presAssocID="{D4D60213-E95E-4066-B653-F0CA9E90FA08}" presName="dummy" presStyleCnt="0"/>
      <dgm:spPr/>
    </dgm:pt>
    <dgm:pt modelId="{9B77CE84-67B1-42A1-BADB-A90545CB8A6B}" type="pres">
      <dgm:prSet presAssocID="{D4D60213-E95E-4066-B653-F0CA9E90FA08}" presName="node" presStyleLbl="revTx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EF3AF69-91B7-4F25-B21B-B90048879D7D}" type="pres">
      <dgm:prSet presAssocID="{1B32EB41-1CC6-4129-B1D4-DB9D2A25601A}" presName="sibTrans" presStyleLbl="node1" presStyleIdx="2" presStyleCnt="5"/>
      <dgm:spPr/>
      <dgm:t>
        <a:bodyPr/>
        <a:lstStyle/>
        <a:p>
          <a:endParaRPr lang="en-US"/>
        </a:p>
      </dgm:t>
    </dgm:pt>
    <dgm:pt modelId="{B34771C6-1CAB-4403-A26B-20F07E573A95}" type="pres">
      <dgm:prSet presAssocID="{8270F0A8-C02F-4D06-BF92-583309F8548F}" presName="dummy" presStyleCnt="0"/>
      <dgm:spPr/>
    </dgm:pt>
    <dgm:pt modelId="{E0B130CD-4017-411A-A343-132A3E53C3DA}" type="pres">
      <dgm:prSet presAssocID="{8270F0A8-C02F-4D06-BF92-583309F8548F}" presName="node" presStyleLbl="revTx" presStyleIdx="3" presStyleCnt="5" custFlipHor="1" custScaleX="13081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B9CB300-2497-4733-B145-124CE59878EA}" type="pres">
      <dgm:prSet presAssocID="{051A02DE-6BBF-4103-AAB6-432A566EB4B1}" presName="sibTrans" presStyleLbl="node1" presStyleIdx="3" presStyleCnt="5"/>
      <dgm:spPr/>
      <dgm:t>
        <a:bodyPr/>
        <a:lstStyle/>
        <a:p>
          <a:endParaRPr lang="en-US"/>
        </a:p>
      </dgm:t>
    </dgm:pt>
    <dgm:pt modelId="{1F7A745F-350B-4218-ADCF-C260E59E4DF7}" type="pres">
      <dgm:prSet presAssocID="{4826DAE4-CAC8-427C-8FF9-6EBBC0EF1B55}" presName="dummy" presStyleCnt="0"/>
      <dgm:spPr/>
    </dgm:pt>
    <dgm:pt modelId="{56BCD09C-8EC5-42E1-9B0B-F12F32E04B98}" type="pres">
      <dgm:prSet presAssocID="{4826DAE4-CAC8-427C-8FF9-6EBBC0EF1B55}" presName="node" presStyleLbl="revTx" presStyleIdx="4" presStyleCnt="5" custScaleX="16528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E95B5B8-2755-4754-B0B2-CA20545469B8}" type="pres">
      <dgm:prSet presAssocID="{10D5280F-9529-4A9F-83EA-44CA5CCF93EA}" presName="sibTrans" presStyleLbl="node1" presStyleIdx="4" presStyleCnt="5"/>
      <dgm:spPr/>
      <dgm:t>
        <a:bodyPr/>
        <a:lstStyle/>
        <a:p>
          <a:endParaRPr lang="en-US"/>
        </a:p>
      </dgm:t>
    </dgm:pt>
  </dgm:ptLst>
  <dgm:cxnLst>
    <dgm:cxn modelId="{5EB66334-837E-49B4-9E9C-5476F79E2688}" type="presOf" srcId="{10D5280F-9529-4A9F-83EA-44CA5CCF93EA}" destId="{7E95B5B8-2755-4754-B0B2-CA20545469B8}" srcOrd="0" destOrd="0" presId="urn:microsoft.com/office/officeart/2005/8/layout/cycle1"/>
    <dgm:cxn modelId="{D32295DA-D3ED-4726-8FC5-E1D6A3D79E44}" srcId="{6E4D3E17-B46E-4E43-9A34-A388BDE48510}" destId="{4826DAE4-CAC8-427C-8FF9-6EBBC0EF1B55}" srcOrd="4" destOrd="0" parTransId="{663A4303-6520-4942-8BE5-4489EEA472CB}" sibTransId="{10D5280F-9529-4A9F-83EA-44CA5CCF93EA}"/>
    <dgm:cxn modelId="{E1874DAB-164E-42B5-AA90-F6BCD0F40171}" srcId="{6E4D3E17-B46E-4E43-9A34-A388BDE48510}" destId="{8270F0A8-C02F-4D06-BF92-583309F8548F}" srcOrd="3" destOrd="0" parTransId="{D8F61018-6D16-4E7F-BCCD-462426CD10C0}" sibTransId="{051A02DE-6BBF-4103-AAB6-432A566EB4B1}"/>
    <dgm:cxn modelId="{C7B867D1-3328-48B1-9054-71DC5ABB9A15}" type="presOf" srcId="{6E4D3E17-B46E-4E43-9A34-A388BDE48510}" destId="{A35EC3C4-EE49-433C-A33F-07C80D73DB4E}" srcOrd="0" destOrd="0" presId="urn:microsoft.com/office/officeart/2005/8/layout/cycle1"/>
    <dgm:cxn modelId="{3EBA40BD-F744-452D-81A5-0B79863C6D27}" srcId="{6E4D3E17-B46E-4E43-9A34-A388BDE48510}" destId="{D4D60213-E95E-4066-B653-F0CA9E90FA08}" srcOrd="2" destOrd="0" parTransId="{CC77F524-F06F-46E2-8687-C57937C8134D}" sibTransId="{1B32EB41-1CC6-4129-B1D4-DB9D2A25601A}"/>
    <dgm:cxn modelId="{AB2E6B49-0204-441D-B7CC-3FFE3DC720B9}" type="presOf" srcId="{F0DC4FA8-5C7D-49C4-B676-4EF5C3EB46BA}" destId="{423BDD98-14EC-418D-976A-3D145BF64BCA}" srcOrd="0" destOrd="0" presId="urn:microsoft.com/office/officeart/2005/8/layout/cycle1"/>
    <dgm:cxn modelId="{DA9A22D9-EEE6-480F-8986-034E8B19CCD3}" type="presOf" srcId="{4826DAE4-CAC8-427C-8FF9-6EBBC0EF1B55}" destId="{56BCD09C-8EC5-42E1-9B0B-F12F32E04B98}" srcOrd="0" destOrd="0" presId="urn:microsoft.com/office/officeart/2005/8/layout/cycle1"/>
    <dgm:cxn modelId="{064DD127-D9A0-4DC5-886F-6968C0BE1005}" type="presOf" srcId="{051A02DE-6BBF-4103-AAB6-432A566EB4B1}" destId="{CB9CB300-2497-4733-B145-124CE59878EA}" srcOrd="0" destOrd="0" presId="urn:microsoft.com/office/officeart/2005/8/layout/cycle1"/>
    <dgm:cxn modelId="{F28D0490-8F1C-46D0-A5DD-10C8E45C3DA0}" type="presOf" srcId="{90CC1D04-4573-4163-936F-A28A48820856}" destId="{7EB281F6-8FC1-41B6-964A-CEADA05AFC2C}" srcOrd="0" destOrd="0" presId="urn:microsoft.com/office/officeart/2005/8/layout/cycle1"/>
    <dgm:cxn modelId="{4621C99A-12FF-43B1-80B9-C99599A3A5BC}" type="presOf" srcId="{1B32EB41-1CC6-4129-B1D4-DB9D2A25601A}" destId="{3EF3AF69-91B7-4F25-B21B-B90048879D7D}" srcOrd="0" destOrd="0" presId="urn:microsoft.com/office/officeart/2005/8/layout/cycle1"/>
    <dgm:cxn modelId="{DEA13000-05B6-4D66-8CDF-62A8F6B55CF0}" type="presOf" srcId="{7811147B-F97C-4A9C-9AE4-86F76C80E58E}" destId="{05C63A72-6A36-4316-A75C-C2D95368375C}" srcOrd="0" destOrd="0" presId="urn:microsoft.com/office/officeart/2005/8/layout/cycle1"/>
    <dgm:cxn modelId="{B08B1D75-94E7-4689-A529-DA03FDEACFB2}" type="presOf" srcId="{D4D60213-E95E-4066-B653-F0CA9E90FA08}" destId="{9B77CE84-67B1-42A1-BADB-A90545CB8A6B}" srcOrd="0" destOrd="0" presId="urn:microsoft.com/office/officeart/2005/8/layout/cycle1"/>
    <dgm:cxn modelId="{505E8C94-F006-4823-BD81-0658CF42606B}" type="presOf" srcId="{8270F0A8-C02F-4D06-BF92-583309F8548F}" destId="{E0B130CD-4017-411A-A343-132A3E53C3DA}" srcOrd="0" destOrd="0" presId="urn:microsoft.com/office/officeart/2005/8/layout/cycle1"/>
    <dgm:cxn modelId="{FEC70C30-D59C-4782-934B-91E94F104B1A}" srcId="{6E4D3E17-B46E-4E43-9A34-A388BDE48510}" destId="{90CC1D04-4573-4163-936F-A28A48820856}" srcOrd="1" destOrd="0" parTransId="{01658ED2-3651-431A-9E4C-AFCB3D1B8C18}" sibTransId="{A2711B01-EFDC-4550-A1F8-082416136A0D}"/>
    <dgm:cxn modelId="{E4EBC79D-46A2-49AE-B6C0-D2E7B3DD0C7C}" type="presOf" srcId="{A2711B01-EFDC-4550-A1F8-082416136A0D}" destId="{5CFC05A5-D35F-4D6C-9A89-F0E4A425E82E}" srcOrd="0" destOrd="0" presId="urn:microsoft.com/office/officeart/2005/8/layout/cycle1"/>
    <dgm:cxn modelId="{B36DF516-D240-45C0-BB98-D9189C43D9AE}" srcId="{6E4D3E17-B46E-4E43-9A34-A388BDE48510}" destId="{7811147B-F97C-4A9C-9AE4-86F76C80E58E}" srcOrd="0" destOrd="0" parTransId="{D0D8569B-8AFA-4C45-87C9-EC7A6EBDA762}" sibTransId="{F0DC4FA8-5C7D-49C4-B676-4EF5C3EB46BA}"/>
    <dgm:cxn modelId="{48288CEA-5CA6-4511-B57A-BF1AB5BD4A3F}" type="presParOf" srcId="{A35EC3C4-EE49-433C-A33F-07C80D73DB4E}" destId="{1B1D43B4-5150-4C2D-BDBF-DDC32572DF8B}" srcOrd="0" destOrd="0" presId="urn:microsoft.com/office/officeart/2005/8/layout/cycle1"/>
    <dgm:cxn modelId="{EC7EFC39-1883-4A62-B7BB-740CDA75893D}" type="presParOf" srcId="{A35EC3C4-EE49-433C-A33F-07C80D73DB4E}" destId="{05C63A72-6A36-4316-A75C-C2D95368375C}" srcOrd="1" destOrd="0" presId="urn:microsoft.com/office/officeart/2005/8/layout/cycle1"/>
    <dgm:cxn modelId="{CA72864F-1D15-4904-9649-62F8F07C24C9}" type="presParOf" srcId="{A35EC3C4-EE49-433C-A33F-07C80D73DB4E}" destId="{423BDD98-14EC-418D-976A-3D145BF64BCA}" srcOrd="2" destOrd="0" presId="urn:microsoft.com/office/officeart/2005/8/layout/cycle1"/>
    <dgm:cxn modelId="{5AAD3169-1A4F-493E-9A06-D7E3CCAFEEB5}" type="presParOf" srcId="{A35EC3C4-EE49-433C-A33F-07C80D73DB4E}" destId="{30830C52-D953-4D90-A4CF-B2116C813E75}" srcOrd="3" destOrd="0" presId="urn:microsoft.com/office/officeart/2005/8/layout/cycle1"/>
    <dgm:cxn modelId="{5E18D7FF-FBCA-4ADF-8A27-E274BAD344F6}" type="presParOf" srcId="{A35EC3C4-EE49-433C-A33F-07C80D73DB4E}" destId="{7EB281F6-8FC1-41B6-964A-CEADA05AFC2C}" srcOrd="4" destOrd="0" presId="urn:microsoft.com/office/officeart/2005/8/layout/cycle1"/>
    <dgm:cxn modelId="{491F36D3-401A-4C0A-89E7-0BA3BF176516}" type="presParOf" srcId="{A35EC3C4-EE49-433C-A33F-07C80D73DB4E}" destId="{5CFC05A5-D35F-4D6C-9A89-F0E4A425E82E}" srcOrd="5" destOrd="0" presId="urn:microsoft.com/office/officeart/2005/8/layout/cycle1"/>
    <dgm:cxn modelId="{978CDA1E-6F78-4CB7-A765-ECF9B8846AA8}" type="presParOf" srcId="{A35EC3C4-EE49-433C-A33F-07C80D73DB4E}" destId="{14A239E4-8F34-4597-B9BA-888EAF8464D1}" srcOrd="6" destOrd="0" presId="urn:microsoft.com/office/officeart/2005/8/layout/cycle1"/>
    <dgm:cxn modelId="{9B0D5F6B-8986-4A0B-AAEB-4F9B94D63D8C}" type="presParOf" srcId="{A35EC3C4-EE49-433C-A33F-07C80D73DB4E}" destId="{9B77CE84-67B1-42A1-BADB-A90545CB8A6B}" srcOrd="7" destOrd="0" presId="urn:microsoft.com/office/officeart/2005/8/layout/cycle1"/>
    <dgm:cxn modelId="{DCBA8FB3-7719-425F-8D4F-B0903F8CE18A}" type="presParOf" srcId="{A35EC3C4-EE49-433C-A33F-07C80D73DB4E}" destId="{3EF3AF69-91B7-4F25-B21B-B90048879D7D}" srcOrd="8" destOrd="0" presId="urn:microsoft.com/office/officeart/2005/8/layout/cycle1"/>
    <dgm:cxn modelId="{42741F34-55E6-4E27-9140-27BF48905F3E}" type="presParOf" srcId="{A35EC3C4-EE49-433C-A33F-07C80D73DB4E}" destId="{B34771C6-1CAB-4403-A26B-20F07E573A95}" srcOrd="9" destOrd="0" presId="urn:microsoft.com/office/officeart/2005/8/layout/cycle1"/>
    <dgm:cxn modelId="{6399242E-54B6-4B4B-8262-57541E4C5030}" type="presParOf" srcId="{A35EC3C4-EE49-433C-A33F-07C80D73DB4E}" destId="{E0B130CD-4017-411A-A343-132A3E53C3DA}" srcOrd="10" destOrd="0" presId="urn:microsoft.com/office/officeart/2005/8/layout/cycle1"/>
    <dgm:cxn modelId="{ED637D1C-62F7-4C8E-97E3-A8B333D8404B}" type="presParOf" srcId="{A35EC3C4-EE49-433C-A33F-07C80D73DB4E}" destId="{CB9CB300-2497-4733-B145-124CE59878EA}" srcOrd="11" destOrd="0" presId="urn:microsoft.com/office/officeart/2005/8/layout/cycle1"/>
    <dgm:cxn modelId="{EEFEC911-C367-46D3-90BC-64183B3D9C62}" type="presParOf" srcId="{A35EC3C4-EE49-433C-A33F-07C80D73DB4E}" destId="{1F7A745F-350B-4218-ADCF-C260E59E4DF7}" srcOrd="12" destOrd="0" presId="urn:microsoft.com/office/officeart/2005/8/layout/cycle1"/>
    <dgm:cxn modelId="{1FF73DC1-D580-43F3-B111-BC45DF30DD17}" type="presParOf" srcId="{A35EC3C4-EE49-433C-A33F-07C80D73DB4E}" destId="{56BCD09C-8EC5-42E1-9B0B-F12F32E04B98}" srcOrd="13" destOrd="0" presId="urn:microsoft.com/office/officeart/2005/8/layout/cycle1"/>
    <dgm:cxn modelId="{A4D8D592-9CF5-42F9-BF54-B382F1F754D2}" type="presParOf" srcId="{A35EC3C4-EE49-433C-A33F-07C80D73DB4E}" destId="{7E95B5B8-2755-4754-B0B2-CA20545469B8}" srcOrd="14" destOrd="0" presId="urn:microsoft.com/office/officeart/2005/8/layout/cycle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5C63A72-6A36-4316-A75C-C2D95368375C}">
      <dsp:nvSpPr>
        <dsp:cNvPr id="0" name=""/>
        <dsp:cNvSpPr/>
      </dsp:nvSpPr>
      <dsp:spPr>
        <a:xfrm>
          <a:off x="3784800" y="61696"/>
          <a:ext cx="1432881" cy="14328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/>
            <a:t>KEBUTUHAN</a:t>
          </a:r>
          <a:endParaRPr lang="en-US" sz="2000" b="1" kern="1200" dirty="0"/>
        </a:p>
      </dsp:txBody>
      <dsp:txXfrm>
        <a:off x="3784800" y="61696"/>
        <a:ext cx="1432881" cy="1432881"/>
      </dsp:txXfrm>
    </dsp:sp>
    <dsp:sp modelId="{423BDD98-14EC-418D-976A-3D145BF64BCA}">
      <dsp:nvSpPr>
        <dsp:cNvPr id="0" name=""/>
        <dsp:cNvSpPr/>
      </dsp:nvSpPr>
      <dsp:spPr>
        <a:xfrm>
          <a:off x="409885" y="19731"/>
          <a:ext cx="5377649" cy="5377649"/>
        </a:xfrm>
        <a:prstGeom prst="circularArrow">
          <a:avLst>
            <a:gd name="adj1" fmla="val 5196"/>
            <a:gd name="adj2" fmla="val 335596"/>
            <a:gd name="adj3" fmla="val 21294535"/>
            <a:gd name="adj4" fmla="val 19765106"/>
            <a:gd name="adj5" fmla="val 6062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EB281F6-8FC1-41B6-964A-CEADA05AFC2C}">
      <dsp:nvSpPr>
        <dsp:cNvPr id="0" name=""/>
        <dsp:cNvSpPr/>
      </dsp:nvSpPr>
      <dsp:spPr>
        <a:xfrm>
          <a:off x="4651612" y="2729469"/>
          <a:ext cx="1432881" cy="14328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/>
            <a:t>MOTIF</a:t>
          </a:r>
          <a:endParaRPr lang="en-US" sz="2000" b="1" kern="1200" dirty="0"/>
        </a:p>
      </dsp:txBody>
      <dsp:txXfrm>
        <a:off x="4651612" y="2729469"/>
        <a:ext cx="1432881" cy="1432881"/>
      </dsp:txXfrm>
    </dsp:sp>
    <dsp:sp modelId="{5CFC05A5-D35F-4D6C-9A89-F0E4A425E82E}">
      <dsp:nvSpPr>
        <dsp:cNvPr id="0" name=""/>
        <dsp:cNvSpPr/>
      </dsp:nvSpPr>
      <dsp:spPr>
        <a:xfrm>
          <a:off x="409885" y="19731"/>
          <a:ext cx="5377649" cy="5377649"/>
        </a:xfrm>
        <a:prstGeom prst="circularArrow">
          <a:avLst>
            <a:gd name="adj1" fmla="val 5196"/>
            <a:gd name="adj2" fmla="val 335596"/>
            <a:gd name="adj3" fmla="val 4016038"/>
            <a:gd name="adj4" fmla="val 2252202"/>
            <a:gd name="adj5" fmla="val 6062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B77CE84-67B1-42A1-BADB-A90545CB8A6B}">
      <dsp:nvSpPr>
        <dsp:cNvPr id="0" name=""/>
        <dsp:cNvSpPr/>
      </dsp:nvSpPr>
      <dsp:spPr>
        <a:xfrm>
          <a:off x="2382269" y="4378243"/>
          <a:ext cx="1432881" cy="14328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/>
            <a:t>PERILAKU</a:t>
          </a:r>
          <a:endParaRPr lang="en-US" sz="2000" b="1" kern="1200" dirty="0"/>
        </a:p>
      </dsp:txBody>
      <dsp:txXfrm>
        <a:off x="2382269" y="4378243"/>
        <a:ext cx="1432881" cy="1432881"/>
      </dsp:txXfrm>
    </dsp:sp>
    <dsp:sp modelId="{3EF3AF69-91B7-4F25-B21B-B90048879D7D}">
      <dsp:nvSpPr>
        <dsp:cNvPr id="0" name=""/>
        <dsp:cNvSpPr/>
      </dsp:nvSpPr>
      <dsp:spPr>
        <a:xfrm>
          <a:off x="409885" y="19731"/>
          <a:ext cx="5377649" cy="5377649"/>
        </a:xfrm>
        <a:prstGeom prst="circularArrow">
          <a:avLst>
            <a:gd name="adj1" fmla="val 5196"/>
            <a:gd name="adj2" fmla="val 335596"/>
            <a:gd name="adj3" fmla="val 8212202"/>
            <a:gd name="adj4" fmla="val 6448366"/>
            <a:gd name="adj5" fmla="val 6062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0B130CD-4017-411A-A343-132A3E53C3DA}">
      <dsp:nvSpPr>
        <dsp:cNvPr id="0" name=""/>
        <dsp:cNvSpPr/>
      </dsp:nvSpPr>
      <dsp:spPr>
        <a:xfrm flipH="1">
          <a:off x="-107830" y="2729469"/>
          <a:ext cx="1874395" cy="14328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/>
            <a:t>KESEIMBANGAN</a:t>
          </a:r>
          <a:endParaRPr lang="en-US" sz="2000" b="1" kern="1200" dirty="0"/>
        </a:p>
      </dsp:txBody>
      <dsp:txXfrm>
        <a:off x="-107830" y="2729469"/>
        <a:ext cx="1874395" cy="1432881"/>
      </dsp:txXfrm>
    </dsp:sp>
    <dsp:sp modelId="{CB9CB300-2497-4733-B145-124CE59878EA}">
      <dsp:nvSpPr>
        <dsp:cNvPr id="0" name=""/>
        <dsp:cNvSpPr/>
      </dsp:nvSpPr>
      <dsp:spPr>
        <a:xfrm>
          <a:off x="409885" y="19731"/>
          <a:ext cx="5377649" cy="5377649"/>
        </a:xfrm>
        <a:prstGeom prst="circularArrow">
          <a:avLst>
            <a:gd name="adj1" fmla="val 5196"/>
            <a:gd name="adj2" fmla="val 335596"/>
            <a:gd name="adj3" fmla="val 12299299"/>
            <a:gd name="adj4" fmla="val 10769869"/>
            <a:gd name="adj5" fmla="val 6062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6BCD09C-8EC5-42E1-9B0B-F12F32E04B98}">
      <dsp:nvSpPr>
        <dsp:cNvPr id="0" name=""/>
        <dsp:cNvSpPr/>
      </dsp:nvSpPr>
      <dsp:spPr>
        <a:xfrm>
          <a:off x="512038" y="61696"/>
          <a:ext cx="2368281" cy="14328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KETIDAKSEIMBANGAN</a:t>
          </a:r>
          <a:endParaRPr lang="en-US" sz="1800" b="1" kern="1200" dirty="0"/>
        </a:p>
      </dsp:txBody>
      <dsp:txXfrm>
        <a:off x="512038" y="61696"/>
        <a:ext cx="2368281" cy="1432881"/>
      </dsp:txXfrm>
    </dsp:sp>
    <dsp:sp modelId="{7E95B5B8-2755-4754-B0B2-CA20545469B8}">
      <dsp:nvSpPr>
        <dsp:cNvPr id="0" name=""/>
        <dsp:cNvSpPr/>
      </dsp:nvSpPr>
      <dsp:spPr>
        <a:xfrm>
          <a:off x="409885" y="19731"/>
          <a:ext cx="5377649" cy="5377649"/>
        </a:xfrm>
        <a:prstGeom prst="circularArrow">
          <a:avLst>
            <a:gd name="adj1" fmla="val 5196"/>
            <a:gd name="adj2" fmla="val 335596"/>
            <a:gd name="adj3" fmla="val 16867023"/>
            <a:gd name="adj4" fmla="val 15884919"/>
            <a:gd name="adj5" fmla="val 6062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sphere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0374" y="0"/>
            <a:ext cx="2293626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38400" y="3581400"/>
            <a:ext cx="3962400" cy="2133600"/>
          </a:xfrm>
        </p:spPr>
        <p:txBody>
          <a:bodyPr anchor="t">
            <a:normAutofit/>
          </a:bodyPr>
          <a:lstStyle>
            <a:lvl1pPr marL="0" indent="0" algn="r">
              <a:buNone/>
              <a:defRPr sz="14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>
          <a:xfrm>
            <a:off x="2438400" y="1447800"/>
            <a:ext cx="3962400" cy="2133600"/>
          </a:xfrm>
        </p:spPr>
        <p:txBody>
          <a:bodyPr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>
          <a:xfrm>
            <a:off x="3582988" y="6426201"/>
            <a:ext cx="2819399" cy="126999"/>
          </a:xfrm>
        </p:spPr>
        <p:txBody>
          <a:bodyPr/>
          <a:lstStyle/>
          <a:p>
            <a:fld id="{005707D9-0B35-419E-AAB3-AFC0C7479182}" type="datetimeFigureOut">
              <a:rPr lang="en-US" smtClean="0"/>
              <a:t>3/6/2018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>
          <a:xfrm>
            <a:off x="6414976" y="6400800"/>
            <a:ext cx="457200" cy="152400"/>
          </a:xfrm>
        </p:spPr>
        <p:txBody>
          <a:bodyPr/>
          <a:lstStyle>
            <a:lvl1pPr algn="r">
              <a:defRPr/>
            </a:lvl1pPr>
          </a:lstStyle>
          <a:p>
            <a:fld id="{CC120ED2-6E29-499A-8383-B518EA892D96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>
          <a:xfrm>
            <a:off x="3581400" y="6296248"/>
            <a:ext cx="2820987" cy="1524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707D9-0B35-419E-AAB3-AFC0C7479182}" type="datetimeFigureOut">
              <a:rPr lang="en-US" smtClean="0"/>
              <a:t>3/6/2018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C120ED2-6E29-499A-8383-B518EA892D96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707D9-0B35-419E-AAB3-AFC0C7479182}" type="datetimeFigureOut">
              <a:rPr lang="en-US" smtClean="0"/>
              <a:t>3/6/2018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C120ED2-6E29-499A-8383-B518EA892D96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3657600" cy="5714999"/>
          </a:xfrm>
        </p:spPr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707D9-0B35-419E-AAB3-AFC0C7479182}" type="datetimeFigureOut">
              <a:rPr lang="en-US" smtClean="0"/>
              <a:t>3/6/2018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C120ED2-6E29-499A-8383-B518EA892D96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phere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8000" y="0"/>
            <a:ext cx="2293626" cy="6858000"/>
          </a:xfrm>
          <a:prstGeom prst="rect">
            <a:avLst/>
          </a:prstGeom>
        </p:spPr>
      </p:pic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839788" y="6426201"/>
            <a:ext cx="2819399" cy="126999"/>
          </a:xfrm>
        </p:spPr>
        <p:txBody>
          <a:bodyPr/>
          <a:lstStyle/>
          <a:p>
            <a:fld id="{005707D9-0B35-419E-AAB3-AFC0C7479182}" type="datetimeFigureOut">
              <a:rPr lang="en-US" smtClean="0"/>
              <a:t>3/6/2018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4116388" y="6400800"/>
            <a:ext cx="533400" cy="152400"/>
          </a:xfrm>
        </p:spPr>
        <p:txBody>
          <a:bodyPr/>
          <a:lstStyle/>
          <a:p>
            <a:fld id="{CC120ED2-6E29-499A-8383-B518EA892D96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838200" y="6296248"/>
            <a:ext cx="2820987" cy="15240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>
          <a:xfrm>
            <a:off x="457200" y="1828800"/>
            <a:ext cx="3200400" cy="1752600"/>
          </a:xfrm>
        </p:spPr>
        <p:txBody>
          <a:bodyPr anchor="b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457200" y="3578224"/>
            <a:ext cx="3200645" cy="1459767"/>
          </a:xfrm>
        </p:spPr>
        <p:txBody>
          <a:bodyPr anchor="t">
            <a:norm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None/>
              <a:defRPr lang="en-US" sz="14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3429000"/>
            <a:ext cx="3124200" cy="2667000"/>
          </a:xfrm>
        </p:spPr>
        <p:txBody>
          <a:bodyPr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457200"/>
            <a:ext cx="3124200" cy="2667000"/>
          </a:xfrm>
        </p:spPr>
        <p:txBody>
          <a:bodyPr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876800" y="457200"/>
            <a:ext cx="2819400" cy="57149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707D9-0B35-419E-AAB3-AFC0C7479182}" type="datetimeFigureOut">
              <a:rPr lang="en-US" smtClean="0"/>
              <a:t>3/6/2018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C120ED2-6E29-499A-8383-B518EA892D96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75238"/>
            <a:ext cx="3581400" cy="411162"/>
          </a:xfrm>
        </p:spPr>
        <p:txBody>
          <a:bodyPr anchor="b">
            <a:noAutofit/>
          </a:bodyPr>
          <a:lstStyle>
            <a:lvl1pPr marL="0" indent="0" algn="ctr">
              <a:buNone/>
              <a:defRPr sz="1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675288"/>
            <a:ext cx="3581400" cy="2525112"/>
          </a:xfrm>
        </p:spPr>
        <p:txBody>
          <a:bodyPr anchor="t"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 baseline="0"/>
            </a:lvl4pPr>
            <a:lvl5pPr>
              <a:buFont typeface="Wingdings" pitchFamily="2" charset="2"/>
              <a:buChar char="§"/>
              <a:defRPr sz="1400"/>
            </a:lvl5pPr>
            <a:lvl6pPr>
              <a:buFont typeface="Wingdings" pitchFamily="2" charset="2"/>
              <a:buChar char="§"/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199" y="3429000"/>
            <a:ext cx="3581400" cy="411162"/>
          </a:xfrm>
        </p:spPr>
        <p:txBody>
          <a:bodyPr anchor="b">
            <a:noAutofit/>
          </a:bodyPr>
          <a:lstStyle>
            <a:lvl1pPr marL="0" indent="0" algn="ctr">
              <a:buNone/>
              <a:defRPr sz="1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199" y="3840162"/>
            <a:ext cx="3581400" cy="2515198"/>
          </a:xfrm>
        </p:spPr>
        <p:txBody>
          <a:bodyPr anchor="t"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876800" y="457200"/>
            <a:ext cx="2819400" cy="57149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707D9-0B35-419E-AAB3-AFC0C7479182}" type="datetimeFigureOut">
              <a:rPr lang="en-US" smtClean="0"/>
              <a:t>3/6/2018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C120ED2-6E29-499A-8383-B518EA892D96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33800" y="457200"/>
            <a:ext cx="3962400" cy="571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707D9-0B35-419E-AAB3-AFC0C7479182}" type="datetimeFigureOut">
              <a:rPr lang="en-US" smtClean="0"/>
              <a:t>3/6/2018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C120ED2-6E29-499A-8383-B518EA892D96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707D9-0B35-419E-AAB3-AFC0C7479182}" type="datetimeFigureOut">
              <a:rPr lang="en-US" smtClean="0"/>
              <a:t>3/6/2018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C120ED2-6E29-499A-8383-B518EA892D96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81600" y="1676400"/>
            <a:ext cx="2514600" cy="1874837"/>
          </a:xfrm>
        </p:spPr>
        <p:txBody>
          <a:bodyPr anchor="b">
            <a:normAutofit/>
          </a:bodyPr>
          <a:lstStyle>
            <a:lvl1pPr algn="r">
              <a:defRPr sz="2000" b="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76400"/>
            <a:ext cx="4700016" cy="3505200"/>
          </a:xfrm>
        </p:spPr>
        <p:txBody>
          <a:bodyPr>
            <a:normAutofit/>
          </a:bodyPr>
          <a:lstStyle>
            <a:lvl1pPr marL="228600" indent="-182880"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86400" y="3552372"/>
            <a:ext cx="2209800" cy="1629228"/>
          </a:xfrm>
        </p:spPr>
        <p:txBody>
          <a:bodyPr anchor="t">
            <a:normAutofit/>
          </a:bodyPr>
          <a:lstStyle>
            <a:lvl1pPr marL="0" indent="0" algn="r">
              <a:buNone/>
              <a:defRPr sz="12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707D9-0B35-419E-AAB3-AFC0C7479182}" type="datetimeFigureOut">
              <a:rPr lang="en-US" smtClean="0"/>
              <a:t>3/6/2018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C120ED2-6E29-499A-8383-B518EA892D96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4800" y="1676400"/>
            <a:ext cx="4696967" cy="35052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5181600" y="1676400"/>
            <a:ext cx="2514600" cy="1875972"/>
          </a:xfrm>
        </p:spPr>
        <p:txBody>
          <a:bodyPr anchor="b">
            <a:normAutofit/>
          </a:bodyPr>
          <a:lstStyle>
            <a:lvl1pPr algn="r">
              <a:defRPr sz="2000" b="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2"/>
          </p:nvPr>
        </p:nvSpPr>
        <p:spPr>
          <a:xfrm>
            <a:off x="5486400" y="3552372"/>
            <a:ext cx="2209800" cy="1629228"/>
          </a:xfrm>
        </p:spPr>
        <p:txBody>
          <a:bodyPr anchor="t">
            <a:normAutofit/>
          </a:bodyPr>
          <a:lstStyle>
            <a:lvl1pPr marL="0" indent="0" algn="r">
              <a:buNone/>
              <a:defRPr sz="12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707D9-0B35-419E-AAB3-AFC0C7479182}" type="datetimeFigureOut">
              <a:rPr lang="en-US" smtClean="0"/>
              <a:t>3/6/2018</a:t>
            </a:fld>
            <a:endParaRPr lang="en-US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C120ED2-6E29-499A-8383-B518EA892D96}" type="slidenum">
              <a:rPr lang="en-US" smtClean="0"/>
              <a:t>‹#›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sphere2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8823693" y="0"/>
            <a:ext cx="320307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76800" y="457200"/>
            <a:ext cx="2819400" cy="5715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457200"/>
            <a:ext cx="3657600" cy="57149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7772400" y="6400800"/>
            <a:ext cx="533400" cy="152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CC120ED2-6E29-499A-8383-B518EA892D9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2"/>
          </p:nvPr>
        </p:nvSpPr>
        <p:spPr>
          <a:xfrm>
            <a:off x="4876801" y="6426201"/>
            <a:ext cx="2819399" cy="1269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005707D9-0B35-419E-AAB3-AFC0C7479182}" type="datetimeFigureOut">
              <a:rPr lang="en-US" smtClean="0"/>
              <a:t>3/6/2018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4875213" y="6296248"/>
            <a:ext cx="2820987" cy="1524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r" defTabSz="914400" rtl="0" eaLnBrk="1" latinLnBrk="0" hangingPunct="1">
        <a:spcBef>
          <a:spcPct val="0"/>
        </a:spcBef>
        <a:buNone/>
        <a:defRPr sz="2800" kern="1200">
          <a:gradFill>
            <a:gsLst>
              <a:gs pos="0">
                <a:schemeClr val="tx1">
                  <a:lumMod val="50000"/>
                </a:schemeClr>
              </a:gs>
              <a:gs pos="61000">
                <a:schemeClr val="tx1"/>
              </a:gs>
            </a:gsLst>
            <a:lin ang="5400000" scaled="0"/>
          </a:gradFill>
          <a:effectLst/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8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2pPr>
      <a:lvl3pPr marL="59436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3pPr>
      <a:lvl4pPr marL="77724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4pPr>
      <a:lvl5pPr marL="96012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5pPr>
      <a:lvl6pPr marL="114300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32588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50876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69164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47664" y="1447800"/>
            <a:ext cx="4853136" cy="2133600"/>
          </a:xfrm>
        </p:spPr>
        <p:txBody>
          <a:bodyPr/>
          <a:lstStyle/>
          <a:p>
            <a:r>
              <a:rPr lang="en-US" dirty="0" smtClean="0"/>
              <a:t>GEJALA-GEJALA KEJIWAAN PADA MANUSIA NORMAL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49220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457200"/>
            <a:ext cx="5554960" cy="5714999"/>
          </a:xfrm>
        </p:spPr>
        <p:txBody>
          <a:bodyPr/>
          <a:lstStyle/>
          <a:p>
            <a:pPr algn="just"/>
            <a:r>
              <a:rPr lang="en-US" sz="2400" dirty="0" err="1" smtClean="0"/>
              <a:t>Konflik</a:t>
            </a:r>
            <a:r>
              <a:rPr lang="en-US" sz="2400" dirty="0" smtClean="0"/>
              <a:t> </a:t>
            </a:r>
            <a:r>
              <a:rPr lang="en-US" sz="2400" dirty="0" err="1" smtClean="0"/>
              <a:t>Mendekat-Mendekat</a:t>
            </a:r>
            <a:r>
              <a:rPr lang="en-US" sz="2400" dirty="0" smtClean="0"/>
              <a:t> : </a:t>
            </a:r>
            <a:r>
              <a:rPr lang="en-US" sz="2400" dirty="0" err="1" smtClean="0"/>
              <a:t>Individu</a:t>
            </a:r>
            <a:r>
              <a:rPr lang="en-US" sz="2400" dirty="0" smtClean="0"/>
              <a:t> </a:t>
            </a:r>
            <a:r>
              <a:rPr lang="en-US" sz="2400" dirty="0" err="1" smtClean="0"/>
              <a:t>dihadapkan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dua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lebih</a:t>
            </a:r>
            <a:r>
              <a:rPr lang="en-US" sz="2400" dirty="0" smtClean="0"/>
              <a:t> </a:t>
            </a:r>
            <a:r>
              <a:rPr lang="en-US" sz="2400" dirty="0" err="1" smtClean="0"/>
              <a:t>tujuan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sama-sama</a:t>
            </a:r>
            <a:r>
              <a:rPr lang="en-US" sz="2400" dirty="0" smtClean="0"/>
              <a:t> </a:t>
            </a:r>
            <a:r>
              <a:rPr lang="en-US" sz="2400" dirty="0" err="1" smtClean="0"/>
              <a:t>positif</a:t>
            </a:r>
            <a:endParaRPr lang="en-US" sz="2400" dirty="0" smtClean="0"/>
          </a:p>
          <a:p>
            <a:pPr algn="just"/>
            <a:r>
              <a:rPr lang="en-US" sz="2400" dirty="0" err="1" smtClean="0"/>
              <a:t>Konflik</a:t>
            </a:r>
            <a:r>
              <a:rPr lang="en-US" sz="2400" dirty="0" smtClean="0"/>
              <a:t> </a:t>
            </a:r>
            <a:r>
              <a:rPr lang="en-US" sz="2400" dirty="0" err="1" smtClean="0"/>
              <a:t>Mendekat-Menjauh</a:t>
            </a:r>
            <a:r>
              <a:rPr lang="en-US" sz="2400" dirty="0" smtClean="0"/>
              <a:t> : </a:t>
            </a:r>
            <a:r>
              <a:rPr lang="en-US" sz="2400" dirty="0" err="1" smtClean="0"/>
              <a:t>Objek</a:t>
            </a:r>
            <a:r>
              <a:rPr lang="en-US" sz="2400" dirty="0" smtClean="0"/>
              <a:t> yang </a:t>
            </a:r>
            <a:r>
              <a:rPr lang="en-US" sz="2400" dirty="0" err="1" smtClean="0"/>
              <a:t>menjadi</a:t>
            </a:r>
            <a:r>
              <a:rPr lang="en-US" sz="2400" dirty="0" smtClean="0"/>
              <a:t> </a:t>
            </a:r>
            <a:r>
              <a:rPr lang="en-US" sz="2400" dirty="0" err="1" smtClean="0"/>
              <a:t>tujuan</a:t>
            </a:r>
            <a:r>
              <a:rPr lang="en-US" sz="2400" dirty="0" smtClean="0"/>
              <a:t> </a:t>
            </a:r>
            <a:r>
              <a:rPr lang="en-US" sz="2400" dirty="0" err="1" smtClean="0"/>
              <a:t>memiliki</a:t>
            </a:r>
            <a:r>
              <a:rPr lang="en-US" sz="2400" dirty="0" smtClean="0"/>
              <a:t> </a:t>
            </a:r>
            <a:r>
              <a:rPr lang="en-US" sz="2400" dirty="0" err="1" smtClean="0"/>
              <a:t>nilai</a:t>
            </a:r>
            <a:r>
              <a:rPr lang="en-US" sz="2400" dirty="0" smtClean="0"/>
              <a:t> </a:t>
            </a:r>
            <a:r>
              <a:rPr lang="en-US" sz="2400" dirty="0" err="1" smtClean="0"/>
              <a:t>positif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negatif</a:t>
            </a:r>
            <a:r>
              <a:rPr lang="en-US" sz="2400" dirty="0" smtClean="0"/>
              <a:t> </a:t>
            </a:r>
            <a:r>
              <a:rPr lang="en-US" sz="2400" dirty="0" err="1" smtClean="0"/>
              <a:t>sekaligus</a:t>
            </a:r>
            <a:r>
              <a:rPr lang="en-US" sz="2400" dirty="0" smtClean="0"/>
              <a:t>.</a:t>
            </a:r>
          </a:p>
          <a:p>
            <a:pPr lvl="0" algn="just">
              <a:buClr>
                <a:prstClr val="black">
                  <a:lumMod val="50000"/>
                  <a:lumOff val="50000"/>
                </a:prstClr>
              </a:buClr>
            </a:pPr>
            <a:r>
              <a:rPr lang="en-US" sz="2400" dirty="0" err="1" smtClean="0"/>
              <a:t>Konflik</a:t>
            </a:r>
            <a:r>
              <a:rPr lang="en-US" sz="2400" dirty="0" smtClean="0"/>
              <a:t> </a:t>
            </a:r>
            <a:r>
              <a:rPr lang="en-US" sz="2400" dirty="0" err="1" smtClean="0"/>
              <a:t>Menjauh-Menjauh</a:t>
            </a:r>
            <a:r>
              <a:rPr lang="en-US" sz="2400" dirty="0" smtClean="0"/>
              <a:t> : </a:t>
            </a:r>
            <a:r>
              <a:rPr lang="en-US" sz="2400" dirty="0" err="1" smtClean="0">
                <a:solidFill>
                  <a:prstClr val="black">
                    <a:lumMod val="85000"/>
                  </a:prstClr>
                </a:solidFill>
              </a:rPr>
              <a:t>Individu</a:t>
            </a:r>
            <a:r>
              <a:rPr lang="en-US" sz="2400" dirty="0" smtClean="0">
                <a:solidFill>
                  <a:prstClr val="black">
                    <a:lumMod val="85000"/>
                  </a:prstClr>
                </a:solidFill>
              </a:rPr>
              <a:t> </a:t>
            </a:r>
            <a:r>
              <a:rPr lang="en-US" sz="2400" dirty="0" err="1">
                <a:solidFill>
                  <a:prstClr val="black">
                    <a:lumMod val="85000"/>
                  </a:prstClr>
                </a:solidFill>
              </a:rPr>
              <a:t>dihadapkan</a:t>
            </a:r>
            <a:r>
              <a:rPr lang="en-US" sz="2400" dirty="0">
                <a:solidFill>
                  <a:prstClr val="black">
                    <a:lumMod val="85000"/>
                  </a:prstClr>
                </a:solidFill>
              </a:rPr>
              <a:t> </a:t>
            </a:r>
            <a:r>
              <a:rPr lang="en-US" sz="2400" dirty="0" err="1">
                <a:solidFill>
                  <a:prstClr val="black">
                    <a:lumMod val="85000"/>
                  </a:prstClr>
                </a:solidFill>
              </a:rPr>
              <a:t>pada</a:t>
            </a:r>
            <a:r>
              <a:rPr lang="en-US" sz="2400" dirty="0">
                <a:solidFill>
                  <a:prstClr val="black">
                    <a:lumMod val="85000"/>
                  </a:prstClr>
                </a:solidFill>
              </a:rPr>
              <a:t> </a:t>
            </a:r>
            <a:r>
              <a:rPr lang="en-US" sz="2400" dirty="0" err="1">
                <a:solidFill>
                  <a:prstClr val="black">
                    <a:lumMod val="85000"/>
                  </a:prstClr>
                </a:solidFill>
              </a:rPr>
              <a:t>dua</a:t>
            </a:r>
            <a:r>
              <a:rPr lang="en-US" sz="2400" dirty="0">
                <a:solidFill>
                  <a:prstClr val="black">
                    <a:lumMod val="85000"/>
                  </a:prstClr>
                </a:solidFill>
              </a:rPr>
              <a:t> </a:t>
            </a:r>
            <a:r>
              <a:rPr lang="en-US" sz="2400" dirty="0" err="1">
                <a:solidFill>
                  <a:prstClr val="black">
                    <a:lumMod val="85000"/>
                  </a:prstClr>
                </a:solidFill>
              </a:rPr>
              <a:t>atau</a:t>
            </a:r>
            <a:r>
              <a:rPr lang="en-US" sz="2400" dirty="0">
                <a:solidFill>
                  <a:prstClr val="black">
                    <a:lumMod val="85000"/>
                  </a:prstClr>
                </a:solidFill>
              </a:rPr>
              <a:t> </a:t>
            </a:r>
            <a:r>
              <a:rPr lang="en-US" sz="2400" dirty="0" err="1">
                <a:solidFill>
                  <a:prstClr val="black">
                    <a:lumMod val="85000"/>
                  </a:prstClr>
                </a:solidFill>
              </a:rPr>
              <a:t>lebih</a:t>
            </a:r>
            <a:r>
              <a:rPr lang="en-US" sz="2400" dirty="0">
                <a:solidFill>
                  <a:prstClr val="black">
                    <a:lumMod val="85000"/>
                  </a:prstClr>
                </a:solidFill>
              </a:rPr>
              <a:t> </a:t>
            </a:r>
            <a:r>
              <a:rPr lang="en-US" sz="2400" dirty="0" err="1">
                <a:solidFill>
                  <a:prstClr val="black">
                    <a:lumMod val="85000"/>
                  </a:prstClr>
                </a:solidFill>
              </a:rPr>
              <a:t>tujuan</a:t>
            </a:r>
            <a:r>
              <a:rPr lang="en-US" sz="2400" dirty="0">
                <a:solidFill>
                  <a:prstClr val="black">
                    <a:lumMod val="85000"/>
                  </a:prstClr>
                </a:solidFill>
              </a:rPr>
              <a:t> yang </a:t>
            </a:r>
            <a:r>
              <a:rPr lang="en-US" sz="2400" dirty="0" err="1">
                <a:solidFill>
                  <a:prstClr val="black">
                    <a:lumMod val="85000"/>
                  </a:prstClr>
                </a:solidFill>
              </a:rPr>
              <a:t>sama-sama</a:t>
            </a:r>
            <a:r>
              <a:rPr lang="en-US" sz="2400" dirty="0">
                <a:solidFill>
                  <a:prstClr val="black">
                    <a:lumMod val="85000"/>
                  </a:prstClr>
                </a:solidFill>
              </a:rPr>
              <a:t> </a:t>
            </a:r>
            <a:r>
              <a:rPr lang="en-US" sz="2400" dirty="0" err="1" smtClean="0">
                <a:solidFill>
                  <a:prstClr val="black">
                    <a:lumMod val="85000"/>
                  </a:prstClr>
                </a:solidFill>
              </a:rPr>
              <a:t>negatif</a:t>
            </a:r>
            <a:endParaRPr lang="en-US" sz="2400" dirty="0">
              <a:solidFill>
                <a:prstClr val="black">
                  <a:lumMod val="85000"/>
                </a:prstClr>
              </a:solidFill>
            </a:endParaRP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796136" y="404664"/>
            <a:ext cx="2819400" cy="5715000"/>
          </a:xfrm>
        </p:spPr>
        <p:txBody>
          <a:bodyPr/>
          <a:lstStyle/>
          <a:p>
            <a:r>
              <a:rPr lang="en-US" dirty="0" smtClean="0">
                <a:latin typeface="Lucida Handwriting" panose="03010101010101010101" pitchFamily="66" charset="0"/>
              </a:rPr>
              <a:t>KONFLIK</a:t>
            </a:r>
            <a:endParaRPr lang="en-US" dirty="0">
              <a:latin typeface="Lucida Handwriting" panose="030101010101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05914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4000" dirty="0" smtClean="0"/>
              <a:t>INTELIGENSI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4000" dirty="0" smtClean="0"/>
              <a:t>KEPRIBADIAN</a:t>
            </a:r>
            <a:endParaRPr lang="en-US" sz="4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KEKHUSUSAN INDIVIDU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27721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457200"/>
            <a:ext cx="5122912" cy="5714999"/>
          </a:xfrm>
        </p:spPr>
        <p:txBody>
          <a:bodyPr>
            <a:normAutofit/>
          </a:bodyPr>
          <a:lstStyle/>
          <a:p>
            <a:pPr algn="just"/>
            <a:r>
              <a:rPr lang="en-US" sz="2400" dirty="0" err="1" smtClean="0"/>
              <a:t>Inteligensi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penyesuaian</a:t>
            </a:r>
            <a:r>
              <a:rPr lang="en-US" sz="2400" dirty="0" smtClean="0"/>
              <a:t> </a:t>
            </a:r>
            <a:r>
              <a:rPr lang="en-US" sz="2400" dirty="0" err="1" smtClean="0"/>
              <a:t>diri</a:t>
            </a:r>
            <a:r>
              <a:rPr lang="en-US" sz="2400" dirty="0" smtClean="0"/>
              <a:t> </a:t>
            </a:r>
            <a:r>
              <a:rPr lang="en-US" sz="2400" dirty="0" err="1" smtClean="0"/>
              <a:t>secara</a:t>
            </a:r>
            <a:r>
              <a:rPr lang="en-US" sz="2400" dirty="0" smtClean="0"/>
              <a:t> mental </a:t>
            </a:r>
            <a:r>
              <a:rPr lang="en-US" sz="2400" dirty="0" err="1" smtClean="0"/>
              <a:t>terhadap</a:t>
            </a:r>
            <a:r>
              <a:rPr lang="en-US" sz="2400" dirty="0" smtClean="0"/>
              <a:t> </a:t>
            </a:r>
            <a:r>
              <a:rPr lang="en-US" sz="2400" dirty="0" err="1" smtClean="0"/>
              <a:t>situasi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kondisi</a:t>
            </a:r>
            <a:r>
              <a:rPr lang="en-US" sz="2400" dirty="0" smtClean="0"/>
              <a:t> </a:t>
            </a:r>
            <a:r>
              <a:rPr lang="en-US" sz="2400" dirty="0" err="1" smtClean="0"/>
              <a:t>baru</a:t>
            </a:r>
            <a:r>
              <a:rPr lang="en-US" sz="2400" dirty="0" smtClean="0"/>
              <a:t> (Piaget)</a:t>
            </a:r>
          </a:p>
          <a:p>
            <a:pPr algn="just"/>
            <a:r>
              <a:rPr lang="en-US" sz="2400" dirty="0" err="1" smtClean="0"/>
              <a:t>Inteligensi</a:t>
            </a:r>
            <a:r>
              <a:rPr lang="en-US" sz="2400" dirty="0" smtClean="0"/>
              <a:t> 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perbuatan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disertai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pemahaman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pengertian</a:t>
            </a:r>
            <a:r>
              <a:rPr lang="en-US" sz="2400" dirty="0" smtClean="0"/>
              <a:t> (Karl Buhler)</a:t>
            </a:r>
          </a:p>
          <a:p>
            <a:pPr algn="just"/>
            <a:r>
              <a:rPr lang="en-US" sz="2400" dirty="0" err="1" smtClean="0"/>
              <a:t>Inteligensi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kemampuan</a:t>
            </a:r>
            <a:r>
              <a:rPr lang="en-US" sz="2400" dirty="0" smtClean="0"/>
              <a:t> mental yang </a:t>
            </a:r>
            <a:r>
              <a:rPr lang="en-US" sz="2400" dirty="0" err="1" smtClean="0"/>
              <a:t>sangat</a:t>
            </a:r>
            <a:r>
              <a:rPr lang="en-US" sz="2400" dirty="0" smtClean="0"/>
              <a:t> </a:t>
            </a:r>
            <a:r>
              <a:rPr lang="en-US" sz="2400" dirty="0" err="1" smtClean="0"/>
              <a:t>umum</a:t>
            </a:r>
            <a:r>
              <a:rPr lang="en-US" sz="2400" dirty="0" smtClean="0"/>
              <a:t> yang </a:t>
            </a:r>
            <a:r>
              <a:rPr lang="en-US" sz="2400" dirty="0" err="1" smtClean="0"/>
              <a:t>antara</a:t>
            </a:r>
            <a:r>
              <a:rPr lang="en-US" sz="2400" dirty="0" smtClean="0"/>
              <a:t> lain </a:t>
            </a:r>
            <a:r>
              <a:rPr lang="en-US" sz="2400" dirty="0" err="1" smtClean="0"/>
              <a:t>melibatkan</a:t>
            </a:r>
            <a:r>
              <a:rPr lang="en-US" sz="2400" dirty="0" smtClean="0"/>
              <a:t> </a:t>
            </a:r>
            <a:r>
              <a:rPr lang="en-US" sz="2400" dirty="0" err="1" smtClean="0"/>
              <a:t>kemampuan</a:t>
            </a:r>
            <a:r>
              <a:rPr lang="en-US" sz="2400" dirty="0" smtClean="0"/>
              <a:t> </a:t>
            </a:r>
            <a:r>
              <a:rPr lang="en-US" sz="2400" dirty="0" err="1" smtClean="0"/>
              <a:t>akal</a:t>
            </a:r>
            <a:r>
              <a:rPr lang="en-US" sz="2400" dirty="0" smtClean="0"/>
              <a:t>, </a:t>
            </a:r>
            <a:r>
              <a:rPr lang="en-US" sz="2400" dirty="0" err="1" smtClean="0"/>
              <a:t>merencana</a:t>
            </a:r>
            <a:r>
              <a:rPr lang="en-US" sz="2400" dirty="0" smtClean="0"/>
              <a:t>, </a:t>
            </a:r>
            <a:r>
              <a:rPr lang="en-US" sz="2400" dirty="0" err="1" smtClean="0"/>
              <a:t>memecahkan</a:t>
            </a:r>
            <a:r>
              <a:rPr lang="en-US" sz="2400" dirty="0" smtClean="0"/>
              <a:t> </a:t>
            </a:r>
            <a:r>
              <a:rPr lang="en-US" sz="2400" dirty="0" err="1" smtClean="0"/>
              <a:t>masalah</a:t>
            </a:r>
            <a:r>
              <a:rPr lang="en-US" sz="2400" dirty="0" smtClean="0"/>
              <a:t>, </a:t>
            </a:r>
            <a:r>
              <a:rPr lang="en-US" sz="2400" dirty="0" err="1" smtClean="0"/>
              <a:t>berpikir</a:t>
            </a:r>
            <a:r>
              <a:rPr lang="en-US" sz="2400" dirty="0" smtClean="0"/>
              <a:t> </a:t>
            </a:r>
            <a:r>
              <a:rPr lang="en-US" sz="2400" dirty="0" err="1" smtClean="0"/>
              <a:t>abstrak</a:t>
            </a:r>
            <a:r>
              <a:rPr lang="en-US" sz="2400" dirty="0" smtClean="0"/>
              <a:t>, </a:t>
            </a:r>
            <a:r>
              <a:rPr lang="en-US" sz="2400" dirty="0" err="1" smtClean="0"/>
              <a:t>memahami</a:t>
            </a:r>
            <a:r>
              <a:rPr lang="en-US" sz="2400" dirty="0" smtClean="0"/>
              <a:t> ide-ide yang </a:t>
            </a:r>
            <a:r>
              <a:rPr lang="en-US" sz="2400" dirty="0" err="1" smtClean="0"/>
              <a:t>kompleks</a:t>
            </a:r>
            <a:r>
              <a:rPr lang="en-US" sz="2400" dirty="0" smtClean="0"/>
              <a:t>, </a:t>
            </a:r>
            <a:r>
              <a:rPr lang="en-US" sz="2400" dirty="0" err="1" smtClean="0"/>
              <a:t>cepat</a:t>
            </a:r>
            <a:r>
              <a:rPr lang="en-US" sz="2400" dirty="0" smtClean="0"/>
              <a:t> </a:t>
            </a:r>
            <a:r>
              <a:rPr lang="en-US" sz="2400" dirty="0" err="1" smtClean="0"/>
              <a:t>belajar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belajar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pengalaman</a:t>
            </a:r>
            <a:r>
              <a:rPr lang="en-US" sz="2400" dirty="0" smtClean="0"/>
              <a:t>.</a:t>
            </a:r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652120" y="404664"/>
            <a:ext cx="2819400" cy="5715000"/>
          </a:xfrm>
        </p:spPr>
        <p:txBody>
          <a:bodyPr>
            <a:norm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en-US" dirty="0">
                <a:solidFill>
                  <a:prstClr val="black">
                    <a:lumMod val="85000"/>
                  </a:prstClr>
                </a:solidFill>
                <a:latin typeface="Lucida Handwriting" panose="03010101010101010101" pitchFamily="66" charset="0"/>
              </a:rPr>
              <a:t>INTELIGENSI</a:t>
            </a:r>
            <a:br>
              <a:rPr lang="en-US" dirty="0">
                <a:solidFill>
                  <a:prstClr val="black">
                    <a:lumMod val="85000"/>
                  </a:prstClr>
                </a:solidFill>
                <a:latin typeface="Lucida Handwriting" panose="03010101010101010101" pitchFamily="66" charset="0"/>
              </a:rPr>
            </a:br>
            <a:endParaRPr lang="en-US" dirty="0">
              <a:latin typeface="Lucida Handwriting" panose="030101010101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7162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457200"/>
            <a:ext cx="5338936" cy="5714999"/>
          </a:xfrm>
        </p:spPr>
        <p:txBody>
          <a:bodyPr>
            <a:normAutofit/>
          </a:bodyPr>
          <a:lstStyle/>
          <a:p>
            <a:r>
              <a:rPr lang="en-US" sz="2800" dirty="0" err="1" smtClean="0"/>
              <a:t>Kecerdasan</a:t>
            </a:r>
            <a:r>
              <a:rPr lang="en-US" sz="2800" dirty="0" smtClean="0"/>
              <a:t> Bahasa</a:t>
            </a:r>
          </a:p>
          <a:p>
            <a:r>
              <a:rPr lang="en-US" sz="2800" dirty="0" err="1" smtClean="0"/>
              <a:t>Kecerdasan</a:t>
            </a:r>
            <a:r>
              <a:rPr lang="en-US" sz="2800" dirty="0" smtClean="0"/>
              <a:t> </a:t>
            </a:r>
            <a:r>
              <a:rPr lang="en-US" sz="2800" dirty="0" err="1" smtClean="0"/>
              <a:t>logika</a:t>
            </a:r>
            <a:r>
              <a:rPr lang="en-US" sz="2800" dirty="0" smtClean="0"/>
              <a:t> </a:t>
            </a:r>
            <a:r>
              <a:rPr lang="en-US" sz="2800" dirty="0" err="1" smtClean="0"/>
              <a:t>matematika</a:t>
            </a:r>
            <a:endParaRPr lang="en-US" sz="2800" dirty="0" smtClean="0"/>
          </a:p>
          <a:p>
            <a:r>
              <a:rPr lang="en-US" sz="2800" dirty="0" err="1" smtClean="0"/>
              <a:t>Kecerdasan</a:t>
            </a:r>
            <a:r>
              <a:rPr lang="en-US" sz="2800" dirty="0" smtClean="0"/>
              <a:t> </a:t>
            </a:r>
            <a:r>
              <a:rPr lang="en-US" sz="2800" dirty="0" err="1" smtClean="0"/>
              <a:t>ruang</a:t>
            </a:r>
            <a:endParaRPr lang="en-US" sz="2800" dirty="0" smtClean="0"/>
          </a:p>
          <a:p>
            <a:r>
              <a:rPr lang="en-US" sz="2800" dirty="0" err="1" smtClean="0"/>
              <a:t>Kecerdasan</a:t>
            </a:r>
            <a:r>
              <a:rPr lang="en-US" sz="2800" dirty="0" smtClean="0"/>
              <a:t> </a:t>
            </a:r>
            <a:r>
              <a:rPr lang="en-US" sz="2800" dirty="0" err="1" smtClean="0"/>
              <a:t>gerak</a:t>
            </a:r>
            <a:r>
              <a:rPr lang="en-US" sz="2800" dirty="0" smtClean="0"/>
              <a:t> </a:t>
            </a:r>
            <a:r>
              <a:rPr lang="en-US" sz="2800" dirty="0" err="1" smtClean="0"/>
              <a:t>tubuh</a:t>
            </a:r>
            <a:endParaRPr lang="en-US" sz="2800" dirty="0" smtClean="0"/>
          </a:p>
          <a:p>
            <a:r>
              <a:rPr lang="en-US" sz="2800" dirty="0" err="1" smtClean="0"/>
              <a:t>Kecerdasan</a:t>
            </a:r>
            <a:r>
              <a:rPr lang="en-US" sz="2800" dirty="0" smtClean="0"/>
              <a:t> </a:t>
            </a:r>
            <a:r>
              <a:rPr lang="en-US" sz="2800" dirty="0" err="1" smtClean="0"/>
              <a:t>musik</a:t>
            </a:r>
            <a:endParaRPr lang="en-US" sz="2800" dirty="0" smtClean="0"/>
          </a:p>
          <a:p>
            <a:r>
              <a:rPr lang="en-US" sz="2800" dirty="0" err="1" smtClean="0"/>
              <a:t>Kecerdasan</a:t>
            </a:r>
            <a:r>
              <a:rPr lang="en-US" sz="2800" dirty="0" smtClean="0"/>
              <a:t> </a:t>
            </a:r>
            <a:r>
              <a:rPr lang="en-US" sz="2800" dirty="0" err="1" smtClean="0"/>
              <a:t>antar</a:t>
            </a:r>
            <a:r>
              <a:rPr lang="en-US" sz="2800" dirty="0" smtClean="0"/>
              <a:t> </a:t>
            </a:r>
            <a:r>
              <a:rPr lang="en-US" sz="2800" dirty="0" err="1" smtClean="0"/>
              <a:t>pribadi</a:t>
            </a:r>
            <a:endParaRPr lang="en-US" sz="2800" dirty="0" smtClean="0"/>
          </a:p>
          <a:p>
            <a:r>
              <a:rPr lang="en-US" sz="2800" dirty="0" err="1" smtClean="0"/>
              <a:t>Kecerdasan</a:t>
            </a:r>
            <a:r>
              <a:rPr lang="en-US" sz="2800" dirty="0" smtClean="0"/>
              <a:t> </a:t>
            </a:r>
            <a:r>
              <a:rPr lang="en-US" sz="2800" dirty="0" err="1" smtClean="0"/>
              <a:t>ke</a:t>
            </a:r>
            <a:r>
              <a:rPr lang="en-US" sz="2800" dirty="0" smtClean="0"/>
              <a:t>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diri</a:t>
            </a:r>
            <a:endParaRPr lang="en-US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724128" y="404664"/>
            <a:ext cx="2819400" cy="5715000"/>
          </a:xfrm>
        </p:spPr>
        <p:txBody>
          <a:bodyPr/>
          <a:lstStyle/>
          <a:p>
            <a:r>
              <a:rPr lang="en-US" dirty="0" smtClean="0"/>
              <a:t>Frame of Mind : The Theory of Multiple Intelligences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51757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457200"/>
            <a:ext cx="4690864" cy="5714999"/>
          </a:xfrm>
        </p:spPr>
        <p:txBody>
          <a:bodyPr>
            <a:normAutofit/>
          </a:bodyPr>
          <a:lstStyle/>
          <a:p>
            <a:r>
              <a:rPr lang="en-US" sz="2400" dirty="0" smtClean="0"/>
              <a:t>IQ 90-110 : Normal</a:t>
            </a:r>
          </a:p>
          <a:p>
            <a:r>
              <a:rPr lang="en-US" sz="2400" dirty="0" smtClean="0"/>
              <a:t>IQ di </a:t>
            </a:r>
            <a:r>
              <a:rPr lang="en-US" sz="2400" dirty="0" err="1" smtClean="0"/>
              <a:t>atas</a:t>
            </a:r>
            <a:r>
              <a:rPr lang="en-US" sz="2400" dirty="0" smtClean="0"/>
              <a:t> 110 : Di </a:t>
            </a:r>
            <a:r>
              <a:rPr lang="en-US" sz="2400" dirty="0" err="1" smtClean="0"/>
              <a:t>atas</a:t>
            </a:r>
            <a:r>
              <a:rPr lang="en-US" sz="2400" dirty="0" smtClean="0"/>
              <a:t> rata-rata</a:t>
            </a:r>
          </a:p>
          <a:p>
            <a:r>
              <a:rPr lang="en-US" sz="2400" dirty="0" smtClean="0"/>
              <a:t>IQ 120 </a:t>
            </a:r>
            <a:r>
              <a:rPr lang="en-US" sz="2400" dirty="0" err="1" smtClean="0"/>
              <a:t>ke</a:t>
            </a:r>
            <a:r>
              <a:rPr lang="en-US" sz="2400" dirty="0" smtClean="0"/>
              <a:t> </a:t>
            </a:r>
            <a:r>
              <a:rPr lang="en-US" sz="2400" dirty="0" err="1" smtClean="0"/>
              <a:t>atas</a:t>
            </a:r>
            <a:r>
              <a:rPr lang="en-US" sz="2400" dirty="0" smtClean="0"/>
              <a:t> : Superior</a:t>
            </a:r>
          </a:p>
          <a:p>
            <a:r>
              <a:rPr lang="en-US" sz="2400" dirty="0" smtClean="0"/>
              <a:t>IQ 130 : </a:t>
            </a:r>
            <a:r>
              <a:rPr lang="en-US" sz="2400" dirty="0" err="1" smtClean="0"/>
              <a:t>Sangat</a:t>
            </a:r>
            <a:r>
              <a:rPr lang="en-US" sz="2400" dirty="0" smtClean="0"/>
              <a:t> Superior</a:t>
            </a:r>
          </a:p>
          <a:p>
            <a:r>
              <a:rPr lang="en-US" sz="2400" dirty="0" smtClean="0"/>
              <a:t>IQ di </a:t>
            </a:r>
            <a:r>
              <a:rPr lang="en-US" sz="2400" dirty="0" err="1" smtClean="0"/>
              <a:t>atas</a:t>
            </a:r>
            <a:r>
              <a:rPr lang="en-US" sz="2400" dirty="0" smtClean="0"/>
              <a:t> 140 : </a:t>
            </a:r>
            <a:r>
              <a:rPr lang="en-US" sz="2400" dirty="0" err="1" smtClean="0"/>
              <a:t>Jenius</a:t>
            </a:r>
            <a:endParaRPr lang="en-US" sz="2400" dirty="0" smtClean="0"/>
          </a:p>
          <a:p>
            <a:r>
              <a:rPr lang="en-US" sz="2400" dirty="0" smtClean="0"/>
              <a:t>IQ </a:t>
            </a:r>
            <a:r>
              <a:rPr lang="en-US" sz="2400" dirty="0" err="1" smtClean="0"/>
              <a:t>kurang</a:t>
            </a:r>
            <a:r>
              <a:rPr lang="en-US" sz="2400" dirty="0" smtClean="0"/>
              <a:t> 90 : Di </a:t>
            </a:r>
            <a:r>
              <a:rPr lang="en-US" sz="2400" dirty="0" err="1" smtClean="0"/>
              <a:t>bawah</a:t>
            </a:r>
            <a:r>
              <a:rPr lang="en-US" sz="2400" dirty="0" smtClean="0"/>
              <a:t> rata-rata</a:t>
            </a:r>
          </a:p>
          <a:p>
            <a:r>
              <a:rPr lang="en-US" sz="2400" dirty="0" smtClean="0"/>
              <a:t>IQ </a:t>
            </a:r>
            <a:r>
              <a:rPr lang="en-US" sz="2400" dirty="0" err="1" smtClean="0"/>
              <a:t>dibawah</a:t>
            </a:r>
            <a:r>
              <a:rPr lang="en-US" sz="2400" dirty="0" smtClean="0"/>
              <a:t> 70 : </a:t>
            </a:r>
            <a:r>
              <a:rPr lang="en-US" sz="2400" dirty="0" err="1" smtClean="0"/>
              <a:t>Terbelakang</a:t>
            </a:r>
            <a:r>
              <a:rPr lang="en-US" sz="2400" dirty="0" smtClean="0"/>
              <a:t> (</a:t>
            </a:r>
            <a:r>
              <a:rPr lang="en-US" sz="2400" dirty="0" err="1" smtClean="0"/>
              <a:t>embesil</a:t>
            </a:r>
            <a:r>
              <a:rPr lang="en-US" sz="2400" dirty="0" smtClean="0"/>
              <a:t>)</a:t>
            </a:r>
          </a:p>
          <a:p>
            <a:r>
              <a:rPr lang="en-US" sz="2400" dirty="0" smtClean="0"/>
              <a:t>IQ </a:t>
            </a:r>
            <a:r>
              <a:rPr lang="en-US" sz="2400" dirty="0" err="1" smtClean="0"/>
              <a:t>dibawah</a:t>
            </a:r>
            <a:r>
              <a:rPr lang="en-US" sz="2400" dirty="0" smtClean="0"/>
              <a:t> 55 : </a:t>
            </a:r>
            <a:r>
              <a:rPr lang="en-US" sz="2400" dirty="0" err="1" smtClean="0"/>
              <a:t>sangat</a:t>
            </a:r>
            <a:r>
              <a:rPr lang="en-US" sz="2400" dirty="0" smtClean="0"/>
              <a:t> </a:t>
            </a:r>
            <a:r>
              <a:rPr lang="en-US" sz="2400" dirty="0" err="1" smtClean="0"/>
              <a:t>terbelakang</a:t>
            </a:r>
            <a:r>
              <a:rPr lang="en-US" sz="2400" dirty="0" smtClean="0"/>
              <a:t> (idiot)</a:t>
            </a:r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64088" y="476672"/>
            <a:ext cx="2819400" cy="5715000"/>
          </a:xfrm>
        </p:spPr>
        <p:txBody>
          <a:bodyPr/>
          <a:lstStyle/>
          <a:p>
            <a:r>
              <a:rPr lang="en-US" dirty="0" err="1" smtClean="0"/>
              <a:t>Ukuran</a:t>
            </a:r>
            <a:r>
              <a:rPr lang="en-US" dirty="0" smtClean="0"/>
              <a:t> </a:t>
            </a:r>
            <a:r>
              <a:rPr lang="en-US" dirty="0" err="1" smtClean="0"/>
              <a:t>Inteligensi</a:t>
            </a:r>
            <a:r>
              <a:rPr lang="en-US" dirty="0" smtClean="0"/>
              <a:t>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81490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457200"/>
            <a:ext cx="4258816" cy="5714999"/>
          </a:xfrm>
        </p:spPr>
        <p:txBody>
          <a:bodyPr>
            <a:normAutofit/>
          </a:bodyPr>
          <a:lstStyle/>
          <a:p>
            <a:r>
              <a:rPr lang="en-US" sz="2800" dirty="0" err="1" smtClean="0"/>
              <a:t>Faktor</a:t>
            </a:r>
            <a:r>
              <a:rPr lang="en-US" sz="2800" dirty="0" smtClean="0"/>
              <a:t> </a:t>
            </a:r>
            <a:r>
              <a:rPr lang="en-US" sz="2800" dirty="0" err="1" smtClean="0"/>
              <a:t>Bawaan</a:t>
            </a:r>
            <a:endParaRPr lang="en-US" sz="2800" dirty="0" smtClean="0"/>
          </a:p>
          <a:p>
            <a:r>
              <a:rPr lang="en-US" sz="2800" dirty="0" err="1" smtClean="0"/>
              <a:t>Faktor</a:t>
            </a:r>
            <a:r>
              <a:rPr lang="en-US" sz="2800" dirty="0" smtClean="0"/>
              <a:t> </a:t>
            </a:r>
            <a:r>
              <a:rPr lang="en-US" sz="2800" dirty="0" err="1" smtClean="0"/>
              <a:t>Luar</a:t>
            </a:r>
            <a:r>
              <a:rPr lang="en-US" sz="2800" dirty="0" smtClean="0"/>
              <a:t> (</a:t>
            </a:r>
            <a:r>
              <a:rPr lang="en-US" sz="2800" dirty="0" err="1" smtClean="0"/>
              <a:t>Lingkungan</a:t>
            </a:r>
            <a:r>
              <a:rPr lang="en-US" sz="2800" dirty="0" smtClean="0"/>
              <a:t>/</a:t>
            </a:r>
            <a:r>
              <a:rPr lang="en-US" sz="2800" dirty="0" err="1" smtClean="0"/>
              <a:t>Kebudayaan</a:t>
            </a:r>
            <a:r>
              <a:rPr lang="en-US" sz="2800" dirty="0" smtClean="0"/>
              <a:t>)</a:t>
            </a:r>
          </a:p>
          <a:p>
            <a:r>
              <a:rPr lang="en-US" sz="2800" dirty="0" err="1" smtClean="0"/>
              <a:t>Interaksi</a:t>
            </a:r>
            <a:r>
              <a:rPr lang="en-US" sz="2800" dirty="0" smtClean="0"/>
              <a:t> </a:t>
            </a:r>
            <a:r>
              <a:rPr lang="en-US" sz="2800" dirty="0" err="1" smtClean="0"/>
              <a:t>faktor</a:t>
            </a:r>
            <a:r>
              <a:rPr lang="en-US" sz="2800" dirty="0" smtClean="0"/>
              <a:t> </a:t>
            </a:r>
            <a:r>
              <a:rPr lang="en-US" sz="2800" dirty="0" err="1" smtClean="0"/>
              <a:t>bawaan</a:t>
            </a:r>
            <a:r>
              <a:rPr lang="en-US" sz="2800" dirty="0" smtClean="0"/>
              <a:t> &amp; </a:t>
            </a:r>
            <a:r>
              <a:rPr lang="en-US" sz="2800" dirty="0" err="1" smtClean="0"/>
              <a:t>luar</a:t>
            </a:r>
            <a:endParaRPr lang="en-US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Faktor</a:t>
            </a:r>
            <a:r>
              <a:rPr lang="en-US" dirty="0" smtClean="0"/>
              <a:t>  </a:t>
            </a:r>
            <a:r>
              <a:rPr lang="en-US" dirty="0" err="1" smtClean="0"/>
              <a:t>Inteligensi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6302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HATUR NUHUN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1712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457200"/>
            <a:ext cx="4330824" cy="5714999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3600" dirty="0" smtClean="0"/>
              <a:t>PERSEPSI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 smtClean="0"/>
              <a:t>BELAJAR &amp; BERPIKIR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 smtClean="0"/>
              <a:t>MENGINGAT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 smtClean="0"/>
              <a:t>EMOSI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 smtClean="0"/>
              <a:t>MOTIF</a:t>
            </a:r>
            <a:endParaRPr lang="en-US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GEJALA-GEJALA KEJIWAAN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33279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457200"/>
            <a:ext cx="5338936" cy="5714999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sz="2800" dirty="0" err="1" smtClean="0"/>
              <a:t>Selain</a:t>
            </a:r>
            <a:r>
              <a:rPr lang="en-US" sz="2800" dirty="0" smtClean="0"/>
              <a:t> </a:t>
            </a:r>
            <a:r>
              <a:rPr lang="en-US" sz="2800" dirty="0" err="1" smtClean="0"/>
              <a:t>dipengaruhi</a:t>
            </a:r>
            <a:r>
              <a:rPr lang="en-US" sz="2800" dirty="0" smtClean="0"/>
              <a:t> </a:t>
            </a:r>
            <a:r>
              <a:rPr lang="en-US" sz="2800" dirty="0" err="1" smtClean="0"/>
              <a:t>oleh</a:t>
            </a:r>
            <a:r>
              <a:rPr lang="en-US" sz="2800" dirty="0" smtClean="0"/>
              <a:t> </a:t>
            </a:r>
            <a:r>
              <a:rPr lang="en-US" sz="2800" dirty="0" err="1" smtClean="0"/>
              <a:t>pengindraan</a:t>
            </a:r>
            <a:r>
              <a:rPr lang="en-US" sz="2800" dirty="0" smtClean="0"/>
              <a:t>, </a:t>
            </a:r>
            <a:r>
              <a:rPr lang="en-US" sz="2800" dirty="0" err="1" smtClean="0"/>
              <a:t>persepsi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pikiran</a:t>
            </a:r>
            <a:r>
              <a:rPr lang="en-US" sz="2800" dirty="0" smtClean="0"/>
              <a:t>, </a:t>
            </a:r>
            <a:r>
              <a:rPr lang="en-US" sz="2800" dirty="0" err="1" smtClean="0"/>
              <a:t>perilaku</a:t>
            </a:r>
            <a:r>
              <a:rPr lang="en-US" sz="2800" dirty="0" smtClean="0"/>
              <a:t> </a:t>
            </a:r>
            <a:r>
              <a:rPr lang="en-US" sz="2800" dirty="0" err="1" smtClean="0"/>
              <a:t>manusia</a:t>
            </a:r>
            <a:r>
              <a:rPr lang="en-US" sz="2800" dirty="0" smtClean="0"/>
              <a:t> </a:t>
            </a:r>
            <a:r>
              <a:rPr lang="en-US" sz="2800" dirty="0" err="1" smtClean="0"/>
              <a:t>juga</a:t>
            </a:r>
            <a:r>
              <a:rPr lang="en-US" sz="2800" dirty="0" smtClean="0"/>
              <a:t> </a:t>
            </a:r>
            <a:r>
              <a:rPr lang="en-US" sz="2800" dirty="0" err="1" smtClean="0"/>
              <a:t>dipengaruhi</a:t>
            </a:r>
            <a:r>
              <a:rPr lang="en-US" sz="2800" dirty="0" smtClean="0"/>
              <a:t> </a:t>
            </a:r>
            <a:r>
              <a:rPr lang="en-US" sz="2800" dirty="0" err="1" smtClean="0"/>
              <a:t>oleh</a:t>
            </a:r>
            <a:r>
              <a:rPr lang="en-US" sz="2800" dirty="0" smtClean="0"/>
              <a:t> </a:t>
            </a:r>
            <a:r>
              <a:rPr lang="en-US" sz="2800" dirty="0" err="1" smtClean="0"/>
              <a:t>perasaan</a:t>
            </a:r>
            <a:r>
              <a:rPr lang="en-US" sz="2800" dirty="0" smtClean="0"/>
              <a:t> </a:t>
            </a:r>
            <a:r>
              <a:rPr lang="en-US" sz="2800" dirty="0" err="1" smtClean="0"/>
              <a:t>atau</a:t>
            </a:r>
            <a:r>
              <a:rPr lang="en-US" sz="2800" dirty="0" smtClean="0"/>
              <a:t> </a:t>
            </a:r>
            <a:r>
              <a:rPr lang="en-US" sz="2800" dirty="0" err="1" smtClean="0"/>
              <a:t>emosi</a:t>
            </a:r>
            <a:r>
              <a:rPr lang="en-US" sz="2800" dirty="0" smtClean="0"/>
              <a:t>.</a:t>
            </a:r>
          </a:p>
          <a:p>
            <a:pPr algn="just"/>
            <a:r>
              <a:rPr lang="en-US" sz="2800" dirty="0" err="1" smtClean="0"/>
              <a:t>Perasaan</a:t>
            </a:r>
            <a:r>
              <a:rPr lang="en-US" sz="2800" dirty="0" smtClean="0"/>
              <a:t> </a:t>
            </a:r>
            <a:r>
              <a:rPr lang="en-US" sz="2800" dirty="0" err="1" smtClean="0"/>
              <a:t>bisa</a:t>
            </a:r>
            <a:r>
              <a:rPr lang="en-US" sz="2800" dirty="0" smtClean="0"/>
              <a:t> </a:t>
            </a:r>
            <a:r>
              <a:rPr lang="en-US" sz="2800" dirty="0" err="1" smtClean="0"/>
              <a:t>positif</a:t>
            </a:r>
            <a:r>
              <a:rPr lang="en-US" sz="2800" dirty="0" smtClean="0"/>
              <a:t>, </a:t>
            </a:r>
            <a:r>
              <a:rPr lang="en-US" sz="2800" dirty="0" err="1" smtClean="0"/>
              <a:t>bisa</a:t>
            </a:r>
            <a:r>
              <a:rPr lang="en-US" sz="2800" dirty="0" smtClean="0"/>
              <a:t> </a:t>
            </a:r>
            <a:r>
              <a:rPr lang="en-US" sz="2800" dirty="0" err="1" smtClean="0"/>
              <a:t>juga</a:t>
            </a:r>
            <a:r>
              <a:rPr lang="en-US" sz="2800" dirty="0" smtClean="0"/>
              <a:t> </a:t>
            </a:r>
            <a:r>
              <a:rPr lang="en-US" sz="2800" dirty="0" err="1" smtClean="0"/>
              <a:t>negatif</a:t>
            </a:r>
            <a:endParaRPr lang="en-US" sz="2800" dirty="0" smtClean="0"/>
          </a:p>
          <a:p>
            <a:pPr algn="just"/>
            <a:r>
              <a:rPr lang="en-US" sz="2800" dirty="0" err="1" smtClean="0"/>
              <a:t>Perasaan</a:t>
            </a:r>
            <a:r>
              <a:rPr lang="en-US" sz="2800" dirty="0" smtClean="0"/>
              <a:t> </a:t>
            </a:r>
            <a:r>
              <a:rPr lang="en-US" sz="2800" dirty="0" err="1" smtClean="0"/>
              <a:t>bisa</a:t>
            </a:r>
            <a:r>
              <a:rPr lang="en-US" sz="2800" dirty="0" smtClean="0"/>
              <a:t> </a:t>
            </a:r>
            <a:r>
              <a:rPr lang="en-US" sz="2800" dirty="0" err="1" smtClean="0"/>
              <a:t>kuat</a:t>
            </a:r>
            <a:r>
              <a:rPr lang="en-US" sz="2800" dirty="0" smtClean="0"/>
              <a:t>, </a:t>
            </a:r>
            <a:r>
              <a:rPr lang="en-US" sz="2800" dirty="0" err="1" smtClean="0"/>
              <a:t>lemah</a:t>
            </a:r>
            <a:r>
              <a:rPr lang="en-US" sz="2800" dirty="0" smtClean="0"/>
              <a:t>, </a:t>
            </a:r>
            <a:r>
              <a:rPr lang="en-US" sz="2800" dirty="0" err="1" smtClean="0"/>
              <a:t>atau</a:t>
            </a:r>
            <a:r>
              <a:rPr lang="en-US" sz="2800" dirty="0" smtClean="0"/>
              <a:t> </a:t>
            </a:r>
            <a:r>
              <a:rPr lang="en-US" sz="2800" dirty="0" err="1" smtClean="0"/>
              <a:t>samar-samar</a:t>
            </a:r>
            <a:r>
              <a:rPr lang="en-US" sz="2800" dirty="0" smtClean="0"/>
              <a:t> (</a:t>
            </a:r>
            <a:r>
              <a:rPr lang="en-US" sz="2800" dirty="0" err="1" smtClean="0"/>
              <a:t>warna</a:t>
            </a:r>
            <a:r>
              <a:rPr lang="en-US" sz="2800" dirty="0" smtClean="0"/>
              <a:t> </a:t>
            </a:r>
            <a:r>
              <a:rPr lang="en-US" sz="2800" dirty="0" err="1" smtClean="0"/>
              <a:t>afektif</a:t>
            </a:r>
            <a:r>
              <a:rPr lang="en-US" sz="2800" i="1" dirty="0" smtClean="0"/>
              <a:t>/affective tone</a:t>
            </a:r>
            <a:r>
              <a:rPr lang="en-US" sz="2800" dirty="0" smtClean="0"/>
              <a:t>).</a:t>
            </a:r>
          </a:p>
          <a:p>
            <a:pPr algn="just"/>
            <a:r>
              <a:rPr lang="en-US" sz="2800" dirty="0" err="1" smtClean="0"/>
              <a:t>Perasaan</a:t>
            </a:r>
            <a:r>
              <a:rPr lang="en-US" sz="2800" dirty="0" smtClean="0"/>
              <a:t> yang </a:t>
            </a:r>
            <a:r>
              <a:rPr lang="en-US" sz="2800" dirty="0" err="1" smtClean="0"/>
              <a:t>kuat</a:t>
            </a:r>
            <a:r>
              <a:rPr lang="en-US" sz="2800" dirty="0" smtClean="0"/>
              <a:t> </a:t>
            </a:r>
            <a:r>
              <a:rPr lang="en-US" sz="2800" dirty="0" err="1" smtClean="0"/>
              <a:t>menjadi</a:t>
            </a:r>
            <a:r>
              <a:rPr lang="en-US" sz="2800" dirty="0" smtClean="0"/>
              <a:t> </a:t>
            </a:r>
            <a:r>
              <a:rPr lang="en-US" sz="2800" dirty="0" err="1" smtClean="0"/>
              <a:t>mendalam</a:t>
            </a:r>
            <a:r>
              <a:rPr lang="en-US" sz="2800" dirty="0" smtClean="0"/>
              <a:t>, </a:t>
            </a:r>
            <a:r>
              <a:rPr lang="en-US" sz="2800" dirty="0" err="1" smtClean="0"/>
              <a:t>luas</a:t>
            </a:r>
            <a:r>
              <a:rPr lang="en-US" sz="2800" dirty="0" smtClean="0"/>
              <a:t> , </a:t>
            </a:r>
            <a:r>
              <a:rPr lang="en-US" sz="2800" dirty="0" err="1" smtClean="0"/>
              <a:t>terarah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mencapai</a:t>
            </a:r>
            <a:r>
              <a:rPr lang="en-US" sz="2800" dirty="0" smtClean="0"/>
              <a:t> </a:t>
            </a:r>
            <a:r>
              <a:rPr lang="en-US" sz="2800" dirty="0" err="1" smtClean="0"/>
              <a:t>tingkat</a:t>
            </a:r>
            <a:r>
              <a:rPr lang="en-US" sz="2800" dirty="0" smtClean="0"/>
              <a:t> </a:t>
            </a:r>
            <a:r>
              <a:rPr lang="en-US" sz="2800" dirty="0" err="1" smtClean="0"/>
              <a:t>psikologis</a:t>
            </a:r>
            <a:r>
              <a:rPr lang="en-US" sz="2800" dirty="0" smtClean="0"/>
              <a:t> </a:t>
            </a:r>
            <a:r>
              <a:rPr lang="en-US" sz="2800" dirty="0" err="1" smtClean="0"/>
              <a:t>tidak</a:t>
            </a:r>
            <a:r>
              <a:rPr lang="en-US" sz="2800" dirty="0" smtClean="0"/>
              <a:t> </a:t>
            </a:r>
            <a:r>
              <a:rPr lang="en-US" sz="2800" dirty="0" err="1" smtClean="0"/>
              <a:t>hanya</a:t>
            </a:r>
            <a:r>
              <a:rPr lang="en-US" sz="2800" dirty="0" smtClean="0"/>
              <a:t> </a:t>
            </a:r>
            <a:r>
              <a:rPr lang="en-US" sz="2800" dirty="0" err="1" smtClean="0"/>
              <a:t>fisiologi</a:t>
            </a:r>
            <a:r>
              <a:rPr lang="en-US" sz="2800" dirty="0" smtClean="0"/>
              <a:t> </a:t>
            </a:r>
            <a:r>
              <a:rPr lang="en-US" sz="2800" dirty="0" err="1" smtClean="0"/>
              <a:t>menjadi</a:t>
            </a:r>
            <a:r>
              <a:rPr lang="en-US" sz="2800" dirty="0" smtClean="0"/>
              <a:t> </a:t>
            </a:r>
            <a:r>
              <a:rPr lang="en-US" sz="2800" dirty="0" smtClean="0">
                <a:latin typeface="Lucida Handwriting" panose="03010101010101010101" pitchFamily="66" charset="0"/>
              </a:rPr>
              <a:t>EMOSI</a:t>
            </a:r>
            <a:r>
              <a:rPr lang="en-US" dirty="0" smtClean="0">
                <a:latin typeface="Lucida Handwriting" panose="03010101010101010101" pitchFamily="66" charset="0"/>
              </a:rPr>
              <a:t>.</a:t>
            </a:r>
            <a:endParaRPr lang="en-US" dirty="0">
              <a:latin typeface="Lucida Handwriting" panose="03010101010101010101" pitchFamily="66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652120" y="476672"/>
            <a:ext cx="2819400" cy="5715000"/>
          </a:xfrm>
        </p:spPr>
        <p:txBody>
          <a:bodyPr>
            <a:normAutofit/>
          </a:bodyPr>
          <a:lstStyle/>
          <a:p>
            <a:r>
              <a:rPr lang="en-US" sz="4400" b="1" dirty="0" smtClean="0">
                <a:latin typeface="Lucida Handwriting" panose="03010101010101010101" pitchFamily="66" charset="0"/>
              </a:rPr>
              <a:t>EMOSI</a:t>
            </a:r>
            <a:endParaRPr lang="en-US" sz="4400" b="1" dirty="0">
              <a:latin typeface="Lucida Handwriting" panose="030101010101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8720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457200"/>
            <a:ext cx="4690864" cy="5714999"/>
          </a:xfrm>
        </p:spPr>
        <p:txBody>
          <a:bodyPr>
            <a:noAutofit/>
          </a:bodyPr>
          <a:lstStyle/>
          <a:p>
            <a:pPr algn="just"/>
            <a:r>
              <a:rPr lang="en-US" sz="2800" dirty="0" err="1" smtClean="0"/>
              <a:t>Emosi</a:t>
            </a:r>
            <a:r>
              <a:rPr lang="en-US" sz="2800" dirty="0" smtClean="0"/>
              <a:t> </a:t>
            </a:r>
            <a:r>
              <a:rPr lang="en-US" sz="2800" dirty="0" err="1" smtClean="0"/>
              <a:t>berasal</a:t>
            </a:r>
            <a:r>
              <a:rPr lang="en-US" sz="2800" dirty="0" smtClean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 </a:t>
            </a:r>
            <a:r>
              <a:rPr lang="en-US" sz="2800" dirty="0" err="1" smtClean="0"/>
              <a:t>kataLatin</a:t>
            </a:r>
            <a:r>
              <a:rPr lang="en-US" sz="2800" dirty="0" smtClean="0"/>
              <a:t> </a:t>
            </a:r>
            <a:r>
              <a:rPr lang="en-US" sz="2800" dirty="0" err="1" smtClean="0"/>
              <a:t>Emovere</a:t>
            </a:r>
            <a:r>
              <a:rPr lang="en-US" sz="2800" dirty="0" smtClean="0"/>
              <a:t> (</a:t>
            </a:r>
            <a:r>
              <a:rPr lang="en-US" sz="2800" dirty="0" err="1" smtClean="0"/>
              <a:t>keluar</a:t>
            </a:r>
            <a:r>
              <a:rPr lang="en-US" sz="2800" dirty="0" smtClean="0"/>
              <a:t>)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Movere</a:t>
            </a:r>
            <a:r>
              <a:rPr lang="en-US" sz="2800" dirty="0" smtClean="0"/>
              <a:t> (</a:t>
            </a:r>
            <a:r>
              <a:rPr lang="en-US" sz="2800" dirty="0" err="1" smtClean="0"/>
              <a:t>bergerak</a:t>
            </a:r>
            <a:r>
              <a:rPr lang="en-US" sz="2800" dirty="0" smtClean="0"/>
              <a:t>). </a:t>
            </a:r>
            <a:r>
              <a:rPr lang="en-US" sz="2800" dirty="0" err="1" smtClean="0"/>
              <a:t>Emosi</a:t>
            </a:r>
            <a:r>
              <a:rPr lang="en-US" sz="2800" dirty="0" smtClean="0"/>
              <a:t> </a:t>
            </a:r>
            <a:r>
              <a:rPr lang="en-US" sz="2800" dirty="0" err="1" smtClean="0"/>
              <a:t>berarti</a:t>
            </a:r>
            <a:r>
              <a:rPr lang="en-US" sz="2800" dirty="0" smtClean="0"/>
              <a:t> “</a:t>
            </a:r>
            <a:r>
              <a:rPr lang="en-US" sz="2800" dirty="0" err="1" smtClean="0"/>
              <a:t>bergerak</a:t>
            </a:r>
            <a:r>
              <a:rPr lang="en-US" sz="2800" dirty="0" smtClean="0"/>
              <a:t> </a:t>
            </a:r>
            <a:r>
              <a:rPr lang="en-US" sz="2800" dirty="0" err="1" smtClean="0"/>
              <a:t>keluar</a:t>
            </a:r>
            <a:r>
              <a:rPr lang="en-US" sz="2800" dirty="0" smtClean="0"/>
              <a:t>”.</a:t>
            </a:r>
          </a:p>
          <a:p>
            <a:pPr marL="0" indent="0" algn="just">
              <a:buNone/>
            </a:pPr>
            <a:endParaRPr lang="en-US" sz="2800" dirty="0" smtClean="0"/>
          </a:p>
          <a:p>
            <a:pPr algn="just"/>
            <a:r>
              <a:rPr lang="en-US" sz="2800" dirty="0" err="1" smtClean="0"/>
              <a:t>Emosi</a:t>
            </a:r>
            <a:r>
              <a:rPr lang="en-US" sz="2800" dirty="0" smtClean="0"/>
              <a:t> </a:t>
            </a:r>
            <a:r>
              <a:rPr lang="en-US" sz="2800" dirty="0" err="1" smtClean="0"/>
              <a:t>adalah</a:t>
            </a:r>
            <a:r>
              <a:rPr lang="en-US" sz="2800" dirty="0" smtClean="0"/>
              <a:t> </a:t>
            </a:r>
            <a:r>
              <a:rPr lang="en-US" sz="2800" dirty="0" err="1" smtClean="0"/>
              <a:t>reaksi</a:t>
            </a:r>
            <a:r>
              <a:rPr lang="en-US" sz="2800" dirty="0" smtClean="0"/>
              <a:t> </a:t>
            </a:r>
            <a:r>
              <a:rPr lang="en-US" sz="2800" dirty="0" err="1" smtClean="0"/>
              <a:t>penilaian</a:t>
            </a:r>
            <a:r>
              <a:rPr lang="en-US" sz="2800" dirty="0" smtClean="0"/>
              <a:t> yang </a:t>
            </a:r>
            <a:r>
              <a:rPr lang="en-US" sz="2800" dirty="0" err="1" smtClean="0"/>
              <a:t>kompleks</a:t>
            </a:r>
            <a:r>
              <a:rPr lang="en-US" sz="2800" dirty="0" smtClean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 </a:t>
            </a:r>
            <a:r>
              <a:rPr lang="en-US" sz="2800" dirty="0" err="1" smtClean="0"/>
              <a:t>sistem</a:t>
            </a:r>
            <a:r>
              <a:rPr lang="en-US" sz="2800" dirty="0" smtClean="0"/>
              <a:t> </a:t>
            </a:r>
            <a:r>
              <a:rPr lang="en-US" sz="2800" dirty="0" err="1" smtClean="0"/>
              <a:t>syaraf</a:t>
            </a:r>
            <a:r>
              <a:rPr lang="en-US" sz="2800" dirty="0" smtClean="0"/>
              <a:t> </a:t>
            </a:r>
            <a:r>
              <a:rPr lang="en-US" sz="2800" dirty="0" err="1" smtClean="0"/>
              <a:t>seseorang</a:t>
            </a:r>
            <a:r>
              <a:rPr lang="en-US" sz="2800" dirty="0" smtClean="0"/>
              <a:t> </a:t>
            </a:r>
            <a:r>
              <a:rPr lang="en-US" sz="2800" dirty="0" err="1" smtClean="0"/>
              <a:t>terhadap</a:t>
            </a:r>
            <a:r>
              <a:rPr lang="en-US" sz="2800" dirty="0" smtClean="0"/>
              <a:t> </a:t>
            </a:r>
            <a:r>
              <a:rPr lang="en-US" sz="2800" dirty="0" err="1" smtClean="0"/>
              <a:t>rangsangan</a:t>
            </a:r>
            <a:r>
              <a:rPr lang="en-US" sz="2800" dirty="0" smtClean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 </a:t>
            </a:r>
            <a:r>
              <a:rPr lang="en-US" sz="2800" dirty="0" err="1" smtClean="0"/>
              <a:t>luar</a:t>
            </a:r>
            <a:r>
              <a:rPr lang="en-US" sz="2800" dirty="0" smtClean="0"/>
              <a:t> </a:t>
            </a:r>
            <a:r>
              <a:rPr lang="en-US" sz="2800" dirty="0" err="1" smtClean="0"/>
              <a:t>maupun</a:t>
            </a:r>
            <a:r>
              <a:rPr lang="en-US" sz="2800" dirty="0" smtClean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diri</a:t>
            </a:r>
            <a:r>
              <a:rPr lang="en-US" sz="2800" dirty="0" smtClean="0"/>
              <a:t> </a:t>
            </a:r>
            <a:r>
              <a:rPr lang="en-US" sz="2800" dirty="0" err="1" smtClean="0"/>
              <a:t>individu</a:t>
            </a:r>
            <a:r>
              <a:rPr lang="en-US" sz="2800" dirty="0" smtClean="0"/>
              <a:t>.</a:t>
            </a:r>
            <a:endParaRPr lang="en-US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508104" y="476672"/>
            <a:ext cx="2819400" cy="5715000"/>
          </a:xfrm>
        </p:spPr>
        <p:txBody>
          <a:bodyPr/>
          <a:lstStyle/>
          <a:p>
            <a:r>
              <a:rPr lang="en-US" dirty="0" smtClean="0"/>
              <a:t>DEFINISI EMOSI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76718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 err="1" smtClean="0"/>
              <a:t>Reaksi</a:t>
            </a:r>
            <a:r>
              <a:rPr lang="en-US" sz="2400" dirty="0" smtClean="0"/>
              <a:t> </a:t>
            </a:r>
            <a:r>
              <a:rPr lang="en-US" sz="2400" dirty="0" err="1" smtClean="0"/>
              <a:t>elektris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kulit</a:t>
            </a:r>
            <a:r>
              <a:rPr lang="en-US" sz="2400" dirty="0" smtClean="0"/>
              <a:t> : </a:t>
            </a:r>
            <a:r>
              <a:rPr lang="en-US" sz="2400" dirty="0" err="1" smtClean="0"/>
              <a:t>terpesona</a:t>
            </a:r>
            <a:endParaRPr lang="en-US" sz="2400" dirty="0" smtClean="0"/>
          </a:p>
          <a:p>
            <a:r>
              <a:rPr lang="en-US" sz="2400" dirty="0" err="1" smtClean="0"/>
              <a:t>Peredaran</a:t>
            </a:r>
            <a:r>
              <a:rPr lang="en-US" sz="2400" dirty="0" smtClean="0"/>
              <a:t> </a:t>
            </a:r>
            <a:r>
              <a:rPr lang="en-US" sz="2400" dirty="0" err="1" smtClean="0"/>
              <a:t>darah</a:t>
            </a:r>
            <a:r>
              <a:rPr lang="en-US" sz="2400" dirty="0" smtClean="0"/>
              <a:t> </a:t>
            </a:r>
            <a:r>
              <a:rPr lang="en-US" sz="2400" dirty="0" err="1" smtClean="0"/>
              <a:t>bertambah</a:t>
            </a:r>
            <a:r>
              <a:rPr lang="en-US" sz="2400" dirty="0" smtClean="0"/>
              <a:t> </a:t>
            </a:r>
            <a:r>
              <a:rPr lang="en-US" sz="2400" dirty="0" err="1" smtClean="0"/>
              <a:t>cepat</a:t>
            </a:r>
            <a:r>
              <a:rPr lang="en-US" sz="2400" dirty="0" smtClean="0"/>
              <a:t> : </a:t>
            </a:r>
            <a:r>
              <a:rPr lang="en-US" sz="2400" dirty="0" err="1" smtClean="0"/>
              <a:t>marah</a:t>
            </a:r>
            <a:endParaRPr lang="en-US" sz="2400" dirty="0" smtClean="0"/>
          </a:p>
          <a:p>
            <a:r>
              <a:rPr lang="en-US" sz="2400" dirty="0" err="1" smtClean="0"/>
              <a:t>Denyut</a:t>
            </a:r>
            <a:r>
              <a:rPr lang="en-US" sz="2400" dirty="0" smtClean="0"/>
              <a:t> </a:t>
            </a:r>
            <a:r>
              <a:rPr lang="en-US" sz="2400" dirty="0" err="1" smtClean="0"/>
              <a:t>jantung</a:t>
            </a:r>
            <a:r>
              <a:rPr lang="en-US" sz="2400" dirty="0" smtClean="0"/>
              <a:t> </a:t>
            </a:r>
            <a:r>
              <a:rPr lang="en-US" sz="2400" dirty="0" err="1" smtClean="0"/>
              <a:t>bertambah</a:t>
            </a:r>
            <a:r>
              <a:rPr lang="en-US" sz="2400" dirty="0" smtClean="0"/>
              <a:t> </a:t>
            </a:r>
            <a:r>
              <a:rPr lang="en-US" sz="2400" dirty="0" err="1" smtClean="0"/>
              <a:t>cepat</a:t>
            </a:r>
            <a:r>
              <a:rPr lang="en-US" sz="2400" dirty="0" smtClean="0"/>
              <a:t> : </a:t>
            </a:r>
            <a:r>
              <a:rPr lang="en-US" sz="2400" dirty="0" err="1" smtClean="0"/>
              <a:t>terkejut</a:t>
            </a:r>
            <a:endParaRPr lang="en-US" sz="2400" dirty="0" smtClean="0"/>
          </a:p>
          <a:p>
            <a:r>
              <a:rPr lang="en-US" sz="2400" dirty="0" err="1" smtClean="0"/>
              <a:t>Bernafas</a:t>
            </a:r>
            <a:r>
              <a:rPr lang="en-US" sz="2400" dirty="0" smtClean="0"/>
              <a:t> </a:t>
            </a:r>
            <a:r>
              <a:rPr lang="en-US" sz="2400" dirty="0" err="1" smtClean="0"/>
              <a:t>panjang</a:t>
            </a:r>
            <a:r>
              <a:rPr lang="en-US" sz="2400" dirty="0" smtClean="0"/>
              <a:t> : </a:t>
            </a:r>
            <a:r>
              <a:rPr lang="en-US" sz="2400" dirty="0" err="1" smtClean="0"/>
              <a:t>kecewa</a:t>
            </a:r>
            <a:endParaRPr lang="en-US" sz="2400" dirty="0" smtClean="0"/>
          </a:p>
          <a:p>
            <a:r>
              <a:rPr lang="en-US" sz="2400" dirty="0" smtClean="0"/>
              <a:t>Pupil </a:t>
            </a:r>
            <a:r>
              <a:rPr lang="en-US" sz="2400" dirty="0" err="1" smtClean="0"/>
              <a:t>mata</a:t>
            </a:r>
            <a:r>
              <a:rPr lang="en-US" sz="2400" dirty="0" smtClean="0"/>
              <a:t> </a:t>
            </a:r>
            <a:r>
              <a:rPr lang="en-US" sz="2400" dirty="0" err="1" smtClean="0"/>
              <a:t>membesar</a:t>
            </a:r>
            <a:r>
              <a:rPr lang="en-US" sz="2400" dirty="0" smtClean="0"/>
              <a:t> : </a:t>
            </a:r>
            <a:r>
              <a:rPr lang="en-US" sz="2400" dirty="0" err="1" smtClean="0"/>
              <a:t>sakit</a:t>
            </a:r>
            <a:r>
              <a:rPr lang="en-US" sz="2400" dirty="0" smtClean="0"/>
              <a:t>/</a:t>
            </a:r>
            <a:r>
              <a:rPr lang="en-US" sz="2400" dirty="0" err="1" smtClean="0"/>
              <a:t>marah</a:t>
            </a:r>
            <a:endParaRPr lang="en-US" sz="2400" dirty="0" smtClean="0"/>
          </a:p>
          <a:p>
            <a:r>
              <a:rPr lang="en-US" sz="2400" dirty="0" err="1" smtClean="0"/>
              <a:t>Liur</a:t>
            </a:r>
            <a:r>
              <a:rPr lang="en-US" sz="2400" dirty="0" smtClean="0"/>
              <a:t> </a:t>
            </a:r>
            <a:r>
              <a:rPr lang="en-US" sz="2400" dirty="0" err="1" smtClean="0"/>
              <a:t>mengering</a:t>
            </a:r>
            <a:r>
              <a:rPr lang="en-US" sz="2400" dirty="0" smtClean="0"/>
              <a:t> : </a:t>
            </a:r>
            <a:r>
              <a:rPr lang="en-US" sz="2400" dirty="0" err="1" smtClean="0"/>
              <a:t>takut</a:t>
            </a:r>
            <a:r>
              <a:rPr lang="en-US" sz="2400" dirty="0" smtClean="0"/>
              <a:t>/</a:t>
            </a:r>
            <a:r>
              <a:rPr lang="en-US" sz="2400" dirty="0" err="1" smtClean="0"/>
              <a:t>tegang</a:t>
            </a:r>
            <a:endParaRPr lang="en-US" sz="2400" dirty="0" smtClean="0"/>
          </a:p>
          <a:p>
            <a:r>
              <a:rPr lang="en-US" sz="2400" dirty="0" err="1" smtClean="0"/>
              <a:t>Buluroma</a:t>
            </a:r>
            <a:r>
              <a:rPr lang="en-US" sz="2400" dirty="0" smtClean="0"/>
              <a:t> </a:t>
            </a:r>
            <a:r>
              <a:rPr lang="en-US" sz="2400" dirty="0" err="1" smtClean="0"/>
              <a:t>berdiri</a:t>
            </a:r>
            <a:r>
              <a:rPr lang="en-US" sz="2400" dirty="0" smtClean="0"/>
              <a:t> : </a:t>
            </a:r>
            <a:r>
              <a:rPr lang="en-US" sz="2400" dirty="0" err="1" smtClean="0"/>
              <a:t>takut</a:t>
            </a:r>
            <a:endParaRPr lang="en-US" sz="2400" dirty="0" smtClean="0"/>
          </a:p>
          <a:p>
            <a:r>
              <a:rPr lang="en-US" sz="2400" dirty="0" err="1" smtClean="0"/>
              <a:t>Pencernaan</a:t>
            </a:r>
            <a:r>
              <a:rPr lang="en-US" sz="2400" dirty="0" smtClean="0"/>
              <a:t> </a:t>
            </a:r>
            <a:r>
              <a:rPr lang="en-US" sz="2400" dirty="0" err="1" smtClean="0"/>
              <a:t>mencret-mencret</a:t>
            </a:r>
            <a:r>
              <a:rPr lang="en-US" sz="2400" dirty="0" smtClean="0"/>
              <a:t> : </a:t>
            </a:r>
            <a:r>
              <a:rPr lang="en-US" sz="2400" dirty="0" err="1" smtClean="0"/>
              <a:t>tegang</a:t>
            </a:r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EMOSI YANG KUAT DIIKUTI PERUBAHAN TUBUH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82351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err="1" smtClean="0"/>
              <a:t>Marah</a:t>
            </a:r>
            <a:endParaRPr lang="en-US" sz="3200" dirty="0" smtClean="0"/>
          </a:p>
          <a:p>
            <a:r>
              <a:rPr lang="en-US" sz="3200" dirty="0" err="1" smtClean="0"/>
              <a:t>Jijik</a:t>
            </a:r>
            <a:endParaRPr lang="en-US" sz="3200" dirty="0" smtClean="0"/>
          </a:p>
          <a:p>
            <a:r>
              <a:rPr lang="en-US" sz="3200" dirty="0" err="1" smtClean="0"/>
              <a:t>Takut</a:t>
            </a:r>
            <a:endParaRPr lang="en-US" sz="3200" dirty="0" smtClean="0"/>
          </a:p>
          <a:p>
            <a:r>
              <a:rPr lang="en-US" sz="3200" dirty="0" err="1" smtClean="0"/>
              <a:t>Gembira</a:t>
            </a:r>
            <a:endParaRPr lang="en-US" sz="3200" dirty="0" smtClean="0"/>
          </a:p>
          <a:p>
            <a:r>
              <a:rPr lang="en-US" sz="3200" dirty="0" err="1" smtClean="0"/>
              <a:t>Sedih</a:t>
            </a:r>
            <a:endParaRPr lang="en-US" sz="3200" dirty="0" smtClean="0"/>
          </a:p>
          <a:p>
            <a:r>
              <a:rPr lang="en-US" sz="3200" dirty="0" err="1" smtClean="0"/>
              <a:t>Kejutan</a:t>
            </a:r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EMOSI DASAR (EKMAN, FRIESEN &amp; ELLWORTH)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8419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457200"/>
            <a:ext cx="4546848" cy="5714999"/>
          </a:xfrm>
        </p:spPr>
        <p:txBody>
          <a:bodyPr>
            <a:noAutofit/>
          </a:bodyPr>
          <a:lstStyle/>
          <a:p>
            <a:pPr algn="just"/>
            <a:r>
              <a:rPr lang="en-US" sz="2400" dirty="0" smtClean="0"/>
              <a:t>Motif </a:t>
            </a:r>
            <a:r>
              <a:rPr lang="en-US" sz="2400" dirty="0" err="1" smtClean="0"/>
              <a:t>dalam</a:t>
            </a:r>
            <a:r>
              <a:rPr lang="en-US" sz="2400" dirty="0" smtClean="0"/>
              <a:t> Bahasa </a:t>
            </a:r>
            <a:r>
              <a:rPr lang="en-US" sz="2400" dirty="0" err="1" smtClean="0"/>
              <a:t>Inggris</a:t>
            </a:r>
            <a:r>
              <a:rPr lang="en-US" sz="2400" dirty="0" smtClean="0"/>
              <a:t> “Motive”, </a:t>
            </a:r>
            <a:r>
              <a:rPr lang="en-US" sz="2400" dirty="0" err="1" smtClean="0"/>
              <a:t>berasal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kata </a:t>
            </a:r>
            <a:r>
              <a:rPr lang="en-US" sz="2400" dirty="0" err="1" smtClean="0"/>
              <a:t>Movere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Motion yang </a:t>
            </a:r>
            <a:r>
              <a:rPr lang="en-US" sz="2400" dirty="0" err="1" smtClean="0"/>
              <a:t>berarti</a:t>
            </a:r>
            <a:r>
              <a:rPr lang="en-US" sz="2400" dirty="0" smtClean="0"/>
              <a:t> </a:t>
            </a:r>
            <a:r>
              <a:rPr lang="en-US" sz="2400" dirty="0" err="1" smtClean="0"/>
              <a:t>gerakan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sesuatu</a:t>
            </a:r>
            <a:r>
              <a:rPr lang="en-US" sz="2400" dirty="0" smtClean="0"/>
              <a:t> yang </a:t>
            </a:r>
            <a:r>
              <a:rPr lang="en-US" sz="2400" dirty="0" err="1" smtClean="0"/>
              <a:t>bergerak</a:t>
            </a:r>
            <a:r>
              <a:rPr lang="en-US" sz="2400" dirty="0" smtClean="0"/>
              <a:t>.</a:t>
            </a:r>
          </a:p>
          <a:p>
            <a:pPr algn="just"/>
            <a:r>
              <a:rPr lang="en-US" sz="2400" dirty="0" smtClean="0"/>
              <a:t>Motif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rangsangan</a:t>
            </a:r>
            <a:r>
              <a:rPr lang="en-US" sz="2400" dirty="0" smtClean="0"/>
              <a:t>, </a:t>
            </a:r>
            <a:r>
              <a:rPr lang="en-US" sz="2400" dirty="0" err="1" smtClean="0"/>
              <a:t>dorongan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pembangkit</a:t>
            </a:r>
            <a:r>
              <a:rPr lang="en-US" sz="2400" dirty="0" smtClean="0"/>
              <a:t> </a:t>
            </a:r>
            <a:r>
              <a:rPr lang="en-US" sz="2400" dirty="0" err="1" smtClean="0"/>
              <a:t>tenaga</a:t>
            </a:r>
            <a:r>
              <a:rPr lang="en-US" sz="2400" dirty="0" smtClean="0"/>
              <a:t> </a:t>
            </a:r>
            <a:r>
              <a:rPr lang="en-US" sz="2400" dirty="0" err="1" smtClean="0"/>
              <a:t>bagi</a:t>
            </a:r>
            <a:r>
              <a:rPr lang="en-US" sz="2400" dirty="0" smtClean="0"/>
              <a:t> </a:t>
            </a:r>
            <a:r>
              <a:rPr lang="en-US" sz="2400" dirty="0" err="1" smtClean="0"/>
              <a:t>terjadinya</a:t>
            </a:r>
            <a:r>
              <a:rPr lang="en-US" sz="2400" dirty="0" smtClean="0"/>
              <a:t> </a:t>
            </a:r>
            <a:r>
              <a:rPr lang="en-US" sz="2400" dirty="0" err="1" smtClean="0"/>
              <a:t>suatu</a:t>
            </a:r>
            <a:r>
              <a:rPr lang="en-US" sz="2400" dirty="0" smtClean="0"/>
              <a:t> </a:t>
            </a:r>
            <a:r>
              <a:rPr lang="en-US" sz="2400" dirty="0" err="1" smtClean="0"/>
              <a:t>pebuatan</a:t>
            </a:r>
            <a:r>
              <a:rPr lang="en-US" sz="2400" dirty="0" smtClean="0"/>
              <a:t> (</a:t>
            </a:r>
            <a:r>
              <a:rPr lang="en-US" sz="2400" i="1" dirty="0" smtClean="0"/>
              <a:t>action</a:t>
            </a:r>
            <a:r>
              <a:rPr lang="en-US" sz="2400" dirty="0" smtClean="0"/>
              <a:t>)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perilaku</a:t>
            </a:r>
            <a:r>
              <a:rPr lang="en-US" sz="2400" dirty="0" smtClean="0"/>
              <a:t> (</a:t>
            </a:r>
            <a:r>
              <a:rPr lang="en-US" sz="2400" i="1" dirty="0" smtClean="0"/>
              <a:t>behavior</a:t>
            </a:r>
            <a:r>
              <a:rPr lang="en-US" sz="2400" dirty="0" smtClean="0"/>
              <a:t>).</a:t>
            </a:r>
          </a:p>
          <a:p>
            <a:pPr algn="just"/>
            <a:r>
              <a:rPr lang="en-US" sz="2400" dirty="0" err="1" smtClean="0"/>
              <a:t>Motivasi</a:t>
            </a:r>
            <a:r>
              <a:rPr lang="en-US" sz="2400" dirty="0" smtClean="0"/>
              <a:t> : </a:t>
            </a:r>
            <a:r>
              <a:rPr lang="en-US" sz="2400" dirty="0" err="1" smtClean="0"/>
              <a:t>seluruh</a:t>
            </a:r>
            <a:r>
              <a:rPr lang="en-US" sz="2400" dirty="0" smtClean="0"/>
              <a:t> proses </a:t>
            </a:r>
            <a:r>
              <a:rPr lang="en-US" sz="2400" dirty="0" err="1" smtClean="0"/>
              <a:t>gerakan</a:t>
            </a:r>
            <a:endParaRPr lang="en-US" sz="2400" dirty="0" smtClean="0"/>
          </a:p>
          <a:p>
            <a:pPr algn="just"/>
            <a:r>
              <a:rPr lang="en-US" sz="2400" dirty="0" smtClean="0"/>
              <a:t>Motif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energi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diri</a:t>
            </a:r>
            <a:r>
              <a:rPr lang="en-US" sz="2400" dirty="0" smtClean="0"/>
              <a:t> </a:t>
            </a:r>
            <a:r>
              <a:rPr lang="en-US" sz="2400" dirty="0" err="1" smtClean="0"/>
              <a:t>seseorang</a:t>
            </a:r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724128" y="404664"/>
            <a:ext cx="2819400" cy="5715000"/>
          </a:xfrm>
        </p:spPr>
        <p:txBody>
          <a:bodyPr/>
          <a:lstStyle/>
          <a:p>
            <a:r>
              <a:rPr lang="en-US" dirty="0" smtClean="0">
                <a:latin typeface="Lucida Handwriting" panose="03010101010101010101" pitchFamily="66" charset="0"/>
              </a:rPr>
              <a:t>MOTIF</a:t>
            </a:r>
            <a:endParaRPr lang="en-US" dirty="0">
              <a:latin typeface="Lucida Handwriting" panose="030101010101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55355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58479743"/>
              </p:ext>
            </p:extLst>
          </p:nvPr>
        </p:nvGraphicFramePr>
        <p:xfrm>
          <a:off x="323528" y="476672"/>
          <a:ext cx="5976664" cy="58326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64088" y="476672"/>
            <a:ext cx="2819400" cy="5715000"/>
          </a:xfrm>
        </p:spPr>
        <p:txBody>
          <a:bodyPr/>
          <a:lstStyle/>
          <a:p>
            <a:r>
              <a:rPr lang="en-US" dirty="0" smtClean="0"/>
              <a:t>LINGKARAN MOTIF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7600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457200"/>
            <a:ext cx="5915000" cy="5714999"/>
          </a:xfrm>
        </p:spPr>
        <p:txBody>
          <a:bodyPr>
            <a:normAutofit/>
          </a:bodyPr>
          <a:lstStyle/>
          <a:p>
            <a:pPr algn="just"/>
            <a:r>
              <a:rPr lang="en-US" sz="2400" dirty="0" err="1" smtClean="0"/>
              <a:t>Frustasi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keadaan</a:t>
            </a:r>
            <a:r>
              <a:rPr lang="en-US" sz="2400" dirty="0" smtClean="0"/>
              <a:t> </a:t>
            </a:r>
            <a:r>
              <a:rPr lang="en-US" sz="2400" dirty="0" err="1" smtClean="0"/>
              <a:t>emosi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disebabkan</a:t>
            </a:r>
            <a:r>
              <a:rPr lang="en-US" sz="2400" dirty="0" smtClean="0"/>
              <a:t> </a:t>
            </a:r>
            <a:r>
              <a:rPr lang="en-US" sz="2400" dirty="0" err="1" smtClean="0"/>
              <a:t>oleh</a:t>
            </a:r>
            <a:r>
              <a:rPr lang="en-US" sz="2400" dirty="0" smtClean="0"/>
              <a:t>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tercapainya</a:t>
            </a:r>
            <a:r>
              <a:rPr lang="en-US" sz="2400" dirty="0" smtClean="0"/>
              <a:t> </a:t>
            </a:r>
            <a:r>
              <a:rPr lang="en-US" sz="2400" dirty="0" err="1" smtClean="0"/>
              <a:t>kepuasan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tujuan</a:t>
            </a:r>
            <a:r>
              <a:rPr lang="en-US" sz="2400" dirty="0" smtClean="0"/>
              <a:t> </a:t>
            </a:r>
            <a:r>
              <a:rPr lang="en-US" sz="2400" dirty="0" err="1" smtClean="0"/>
              <a:t>akibat</a:t>
            </a:r>
            <a:r>
              <a:rPr lang="en-US" sz="2400" dirty="0" smtClean="0"/>
              <a:t> </a:t>
            </a:r>
            <a:r>
              <a:rPr lang="en-US" sz="2400" dirty="0" err="1" smtClean="0"/>
              <a:t>adanya</a:t>
            </a:r>
            <a:r>
              <a:rPr lang="en-US" sz="2400" dirty="0" smtClean="0"/>
              <a:t> </a:t>
            </a:r>
            <a:r>
              <a:rPr lang="en-US" sz="2400" dirty="0" err="1" smtClean="0"/>
              <a:t>hambatan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rintangan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usaha</a:t>
            </a:r>
            <a:r>
              <a:rPr lang="en-US" sz="2400" dirty="0" smtClean="0"/>
              <a:t> </a:t>
            </a:r>
            <a:r>
              <a:rPr lang="en-US" sz="2400" dirty="0" err="1" smtClean="0"/>
              <a:t>mencapai</a:t>
            </a:r>
            <a:r>
              <a:rPr lang="en-US" sz="2400" dirty="0" smtClean="0"/>
              <a:t> </a:t>
            </a:r>
            <a:r>
              <a:rPr lang="en-US" sz="2400" dirty="0" err="1" smtClean="0"/>
              <a:t>kepuasan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tujuan</a:t>
            </a:r>
            <a:r>
              <a:rPr lang="en-US" sz="2400" dirty="0" smtClean="0"/>
              <a:t> </a:t>
            </a:r>
            <a:r>
              <a:rPr lang="en-US" sz="2400" dirty="0" err="1" smtClean="0"/>
              <a:t>tersebut</a:t>
            </a:r>
            <a:r>
              <a:rPr lang="en-US" sz="2400" dirty="0" smtClean="0"/>
              <a:t>.</a:t>
            </a:r>
          </a:p>
          <a:p>
            <a:pPr algn="just"/>
            <a:r>
              <a:rPr lang="en-US" sz="2400" dirty="0" err="1" smtClean="0"/>
              <a:t>Jenis</a:t>
            </a:r>
            <a:r>
              <a:rPr lang="en-US" sz="2400" dirty="0" smtClean="0"/>
              <a:t> </a:t>
            </a:r>
            <a:r>
              <a:rPr lang="en-US" sz="2400" dirty="0" err="1" smtClean="0"/>
              <a:t>Frustasi</a:t>
            </a:r>
            <a:r>
              <a:rPr lang="en-US" sz="2400" dirty="0" smtClean="0"/>
              <a:t> :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n-US" sz="2400" dirty="0" err="1" smtClean="0"/>
              <a:t>Frustasi</a:t>
            </a:r>
            <a:r>
              <a:rPr lang="en-US" sz="2400" dirty="0" smtClean="0"/>
              <a:t> </a:t>
            </a:r>
            <a:r>
              <a:rPr lang="en-US" sz="2400" dirty="0" err="1" smtClean="0"/>
              <a:t>Lingkungan</a:t>
            </a:r>
            <a:endParaRPr lang="en-US" sz="2400" dirty="0" smtClean="0"/>
          </a:p>
          <a:p>
            <a:pPr marL="342900" indent="-342900" algn="just">
              <a:buFont typeface="+mj-lt"/>
              <a:buAutoNum type="arabicPeriod"/>
            </a:pPr>
            <a:r>
              <a:rPr lang="en-US" sz="2400" dirty="0" err="1" smtClean="0"/>
              <a:t>Frustasi</a:t>
            </a:r>
            <a:r>
              <a:rPr lang="en-US" sz="2400" dirty="0" smtClean="0"/>
              <a:t> </a:t>
            </a:r>
            <a:r>
              <a:rPr lang="en-US" sz="2400" dirty="0" err="1" smtClean="0"/>
              <a:t>Pribadi</a:t>
            </a:r>
            <a:r>
              <a:rPr lang="en-US" sz="2400" dirty="0" smtClean="0"/>
              <a:t> (</a:t>
            </a:r>
            <a:r>
              <a:rPr lang="en-US" sz="2400" dirty="0" err="1" smtClean="0"/>
              <a:t>ketidakmampuan</a:t>
            </a:r>
            <a:r>
              <a:rPr lang="en-US" sz="2400" dirty="0" smtClean="0"/>
              <a:t> </a:t>
            </a:r>
            <a:r>
              <a:rPr lang="en-US" sz="2400" dirty="0" err="1" smtClean="0"/>
              <a:t>individu</a:t>
            </a:r>
            <a:r>
              <a:rPr lang="en-US" sz="2400" dirty="0" smtClean="0"/>
              <a:t>)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n-US" sz="2400" dirty="0" err="1" smtClean="0"/>
              <a:t>Frustasi</a:t>
            </a:r>
            <a:r>
              <a:rPr lang="en-US" sz="2400" dirty="0" smtClean="0"/>
              <a:t> </a:t>
            </a:r>
            <a:r>
              <a:rPr lang="en-US" sz="2400" dirty="0" err="1" smtClean="0"/>
              <a:t>Konflik</a:t>
            </a:r>
            <a:r>
              <a:rPr lang="en-US" sz="2400" dirty="0" smtClean="0"/>
              <a:t> (</a:t>
            </a:r>
            <a:r>
              <a:rPr lang="en-US" sz="2400" dirty="0" err="1" smtClean="0"/>
              <a:t>konflik</a:t>
            </a:r>
            <a:r>
              <a:rPr lang="en-US" sz="2400" dirty="0" smtClean="0"/>
              <a:t> motif)</a:t>
            </a:r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724128" y="620688"/>
            <a:ext cx="2819400" cy="5715000"/>
          </a:xfrm>
        </p:spPr>
        <p:txBody>
          <a:bodyPr/>
          <a:lstStyle/>
          <a:p>
            <a:r>
              <a:rPr lang="en-US" dirty="0" smtClean="0">
                <a:latin typeface="Lucida Handwriting" panose="03010101010101010101" pitchFamily="66" charset="0"/>
              </a:rPr>
              <a:t>FRUSTASI</a:t>
            </a:r>
            <a:endParaRPr lang="en-US" dirty="0">
              <a:latin typeface="Lucida Handwriting" panose="030101010101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1555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theme/theme1.xml><?xml version="1.0" encoding="utf-8"?>
<a:theme xmlns:a="http://schemas.openxmlformats.org/drawingml/2006/main" name="Composite">
  <a:themeElements>
    <a:clrScheme name="Composite">
      <a:dk1>
        <a:sysClr val="windowText" lastClr="000000"/>
      </a:dk1>
      <a:lt1>
        <a:sysClr val="window" lastClr="FFFFFF"/>
      </a:lt1>
      <a:dk2>
        <a:srgbClr val="5B6973"/>
      </a:dk2>
      <a:lt2>
        <a:srgbClr val="E7ECED"/>
      </a:lt2>
      <a:accent1>
        <a:srgbClr val="98C723"/>
      </a:accent1>
      <a:accent2>
        <a:srgbClr val="59B0B9"/>
      </a:accent2>
      <a:accent3>
        <a:srgbClr val="DEAE00"/>
      </a:accent3>
      <a:accent4>
        <a:srgbClr val="B77BB4"/>
      </a:accent4>
      <a:accent5>
        <a:srgbClr val="E0773C"/>
      </a:accent5>
      <a:accent6>
        <a:srgbClr val="A98D63"/>
      </a:accent6>
      <a:hlink>
        <a:srgbClr val="26CBEC"/>
      </a:hlink>
      <a:folHlink>
        <a:srgbClr val="598C8C"/>
      </a:folHlink>
    </a:clrScheme>
    <a:fontScheme name="Composit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ompos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5000"/>
                <a:satMod val="300000"/>
              </a:schemeClr>
            </a:gs>
            <a:gs pos="12000">
              <a:schemeClr val="phClr">
                <a:tint val="50000"/>
                <a:shade val="90000"/>
                <a:satMod val="250000"/>
              </a:schemeClr>
            </a:gs>
            <a:gs pos="100000">
              <a:schemeClr val="phClr">
                <a:tint val="85000"/>
                <a:shade val="75000"/>
                <a:satMod val="1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75000"/>
                <a:shade val="95000"/>
                <a:satMod val="175000"/>
              </a:schemeClr>
            </a:gs>
            <a:gs pos="12000">
              <a:schemeClr val="phClr">
                <a:tint val="90000"/>
                <a:shade val="90000"/>
                <a:satMod val="150000"/>
              </a:schemeClr>
            </a:gs>
            <a:gs pos="100000">
              <a:schemeClr val="phClr">
                <a:tint val="100000"/>
                <a:shade val="75000"/>
                <a:satMod val="150000"/>
              </a:schemeClr>
            </a:gs>
          </a:gsLst>
          <a:lin ang="16200000" scaled="1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freezing" dir="t">
              <a:rot lat="0" lon="0" rev="6000000"/>
            </a:lightRig>
          </a:scene3d>
          <a:sp3d contourW="12700" prstMaterial="dkEdge">
            <a:bevelT w="44450" h="25400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10000"/>
                <a:lumMod val="80000"/>
              </a:schemeClr>
            </a:gs>
            <a:gs pos="79000">
              <a:schemeClr val="phClr">
                <a:tint val="100000"/>
                <a:shade val="90000"/>
                <a:satMod val="105000"/>
                <a:lumMod val="100000"/>
              </a:schemeClr>
            </a:gs>
            <a:gs pos="100000">
              <a:schemeClr val="phClr">
                <a:tint val="95000"/>
                <a:shade val="100000"/>
                <a:satMod val="110000"/>
                <a:lumMod val="11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hade val="100000"/>
                <a:satMod val="100000"/>
                <a:lumMod val="110000"/>
              </a:schemeClr>
            </a:gs>
            <a:gs pos="83000">
              <a:schemeClr val="phClr">
                <a:shade val="75000"/>
                <a:satMod val="200000"/>
              </a:schemeClr>
            </a:gs>
            <a:gs pos="100000">
              <a:schemeClr val="phClr">
                <a:shade val="90000"/>
                <a:satMod val="200000"/>
              </a:schemeClr>
            </a:gs>
          </a:gsLst>
          <a:path path="circle">
            <a:fillToRect l="75000" t="100000" b="3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Composite</Template>
  <TotalTime>280</TotalTime>
  <Words>482</Words>
  <Application>Microsoft Office PowerPoint</Application>
  <PresentationFormat>On-screen Show (4:3)</PresentationFormat>
  <Paragraphs>82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Calibri</vt:lpstr>
      <vt:lpstr>Lucida Handwriting</vt:lpstr>
      <vt:lpstr>Wingdings</vt:lpstr>
      <vt:lpstr>Composite</vt:lpstr>
      <vt:lpstr>GEJALA-GEJALA KEJIWAAN PADA MANUSIA NORMAL</vt:lpstr>
      <vt:lpstr>GEJALA-GEJALA KEJIWAAN</vt:lpstr>
      <vt:lpstr>EMOSI</vt:lpstr>
      <vt:lpstr>DEFINISI EMOSI</vt:lpstr>
      <vt:lpstr>EMOSI YANG KUAT DIIKUTI PERUBAHAN TUBUH</vt:lpstr>
      <vt:lpstr>EMOSI DASAR (EKMAN, FRIESEN &amp; ELLWORTH)</vt:lpstr>
      <vt:lpstr>MOTIF</vt:lpstr>
      <vt:lpstr>LINGKARAN MOTIF</vt:lpstr>
      <vt:lpstr>FRUSTASI</vt:lpstr>
      <vt:lpstr>KONFLIK</vt:lpstr>
      <vt:lpstr>KEKHUSUSAN INDIVIDU</vt:lpstr>
      <vt:lpstr>INTELIGENSI </vt:lpstr>
      <vt:lpstr>Frame of Mind : The Theory of Multiple Intelligences</vt:lpstr>
      <vt:lpstr>Ukuran Inteligensi  </vt:lpstr>
      <vt:lpstr>Faktor  Inteligensi</vt:lpstr>
      <vt:lpstr>HATUR NUHUN</vt:lpstr>
    </vt:vector>
  </TitlesOfParts>
  <Company>Acer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GEJALA-GEJALA KEJIWAAN PADA MANUSIA NORMAL</dc:title>
  <dc:creator>Valued Acer Customer</dc:creator>
  <cp:lastModifiedBy>Lenovo</cp:lastModifiedBy>
  <cp:revision>12</cp:revision>
  <dcterms:created xsi:type="dcterms:W3CDTF">2014-03-08T01:41:02Z</dcterms:created>
  <dcterms:modified xsi:type="dcterms:W3CDTF">2018-03-05T18:49:28Z</dcterms:modified>
</cp:coreProperties>
</file>