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76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64154-E1DD-48B0-9753-2CDDAAEA24E0}" type="datetimeFigureOut">
              <a:rPr lang="en-ID" smtClean="0"/>
              <a:t>06/04/2020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F9CF6-F23D-427C-BA5B-36F48DEB255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9064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Jika</a:t>
            </a:r>
            <a:r>
              <a:rPr lang="en-GB" dirty="0"/>
              <a:t> </a:t>
            </a:r>
            <a:r>
              <a:rPr lang="en-GB" dirty="0" err="1"/>
              <a:t>ingin</a:t>
            </a:r>
            <a:r>
              <a:rPr lang="en-GB" dirty="0"/>
              <a:t> </a:t>
            </a:r>
            <a:r>
              <a:rPr lang="en-GB" dirty="0" err="1"/>
              <a:t>menggabungkan</a:t>
            </a:r>
            <a:r>
              <a:rPr lang="en-GB" dirty="0"/>
              <a:t> container </a:t>
            </a:r>
            <a:r>
              <a:rPr lang="en-GB" dirty="0" err="1"/>
              <a:t>dengan</a:t>
            </a:r>
            <a:r>
              <a:rPr lang="en-GB" dirty="0"/>
              <a:t> div </a:t>
            </a:r>
          </a:p>
          <a:p>
            <a:r>
              <a:rPr lang="en-GB" dirty="0"/>
              <a:t>.container&gt;.row.mt-5&gt;.col-md-6 &lt;</a:t>
            </a:r>
            <a:r>
              <a:rPr lang="en-GB" dirty="0" err="1"/>
              <a:t>tekan</a:t>
            </a:r>
            <a:r>
              <a:rPr lang="en-GB" dirty="0"/>
              <a:t> </a:t>
            </a:r>
            <a:r>
              <a:rPr lang="en-GB" dirty="0" err="1"/>
              <a:t>tombol</a:t>
            </a:r>
            <a:r>
              <a:rPr lang="en-GB" dirty="0"/>
              <a:t> tab.</a:t>
            </a:r>
          </a:p>
          <a:p>
            <a:r>
              <a:rPr lang="en-GB" dirty="0"/>
              <a:t>Kita </a:t>
            </a:r>
            <a:r>
              <a:rPr lang="en-GB" dirty="0" err="1"/>
              <a:t>masuk</a:t>
            </a:r>
            <a:r>
              <a:rPr lang="en-GB" dirty="0"/>
              <a:t> </a:t>
            </a:r>
            <a:r>
              <a:rPr lang="en-GB" dirty="0" err="1"/>
              <a:t>getbootstrap</a:t>
            </a:r>
            <a:r>
              <a:rPr lang="en-GB" dirty="0"/>
              <a:t> </a:t>
            </a:r>
            <a:r>
              <a:rPr lang="en-GB" dirty="0" err="1"/>
              <a:t>kemudian</a:t>
            </a:r>
            <a:r>
              <a:rPr lang="en-GB" dirty="0"/>
              <a:t>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pilih</a:t>
            </a:r>
            <a:r>
              <a:rPr lang="en-GB" dirty="0"/>
              <a:t> card title. </a:t>
            </a:r>
            <a:r>
              <a:rPr lang="en-GB" dirty="0" err="1"/>
              <a:t>Pilih</a:t>
            </a:r>
            <a:r>
              <a:rPr lang="en-GB" dirty="0"/>
              <a:t> yang </a:t>
            </a:r>
            <a:r>
              <a:rPr lang="en-GB" dirty="0" err="1"/>
              <a:t>bagian</a:t>
            </a:r>
            <a:r>
              <a:rPr lang="en-GB" dirty="0"/>
              <a:t> card muted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F9CF6-F23D-427C-BA5B-36F48DEB2559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91678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F9CF6-F23D-427C-BA5B-36F48DEB2559}" type="slidenum">
              <a:rPr lang="en-ID" smtClean="0"/>
              <a:t>10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076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F9CF6-F23D-427C-BA5B-36F48DEB2559}" type="slidenum">
              <a:rPr lang="en-ID" smtClean="0"/>
              <a:t>11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11559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Jalankan</a:t>
            </a:r>
            <a:r>
              <a:rPr lang="en-GB" dirty="0"/>
              <a:t> </a:t>
            </a:r>
            <a:r>
              <a:rPr lang="en-GB" dirty="0" err="1"/>
              <a:t>kembali</a:t>
            </a:r>
            <a:r>
              <a:rPr lang="en-GB" dirty="0"/>
              <a:t> pada browser </a:t>
            </a:r>
            <a:r>
              <a:rPr lang="en-GB" dirty="0" err="1"/>
              <a:t>berubah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tidaknya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F9CF6-F23D-427C-BA5B-36F48DEB2559}" type="slidenum">
              <a:rPr lang="en-ID" smtClean="0"/>
              <a:t>13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8768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22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2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58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73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12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13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6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07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64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03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5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MEMBUAT APLIKASI MENGGUNAKAN CI </a:t>
            </a:r>
            <a:r>
              <a:rPr lang="en-GB"/>
              <a:t>BAGIAN 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583595"/>
          </a:xfrm>
        </p:spPr>
        <p:txBody>
          <a:bodyPr/>
          <a:lstStyle/>
          <a:p>
            <a:r>
              <a:rPr lang="en-GB" dirty="0"/>
              <a:t>ANDRI SAHATA SITANGGANG</a:t>
            </a:r>
          </a:p>
        </p:txBody>
      </p:sp>
    </p:spTree>
    <p:extLst>
      <p:ext uri="{BB962C8B-B14F-4D97-AF65-F5344CB8AC3E}">
        <p14:creationId xmlns:p14="http://schemas.microsoft.com/office/powerpoint/2010/main" val="2922839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11" y="114744"/>
            <a:ext cx="6571343" cy="3450613"/>
          </a:xfrm>
        </p:spPr>
        <p:txBody>
          <a:bodyPr/>
          <a:lstStyle/>
          <a:p>
            <a:r>
              <a:rPr lang="en-GB" dirty="0"/>
              <a:t>Kita </a:t>
            </a:r>
            <a:r>
              <a:rPr lang="en-GB" dirty="0" err="1"/>
              <a:t>masuk</a:t>
            </a:r>
            <a:r>
              <a:rPr lang="en-GB" dirty="0"/>
              <a:t> controller </a:t>
            </a:r>
            <a:r>
              <a:rPr lang="en-GB" dirty="0" err="1"/>
              <a:t>mahasiswa.php</a:t>
            </a:r>
            <a:r>
              <a:rPr lang="en-GB" dirty="0"/>
              <a:t>, </a:t>
            </a:r>
            <a:r>
              <a:rPr lang="en-GB" dirty="0" err="1"/>
              <a:t>kemudian</a:t>
            </a:r>
            <a:r>
              <a:rPr lang="en-GB" dirty="0"/>
              <a:t> </a:t>
            </a:r>
            <a:r>
              <a:rPr lang="en-GB" dirty="0" err="1"/>
              <a:t>kita</a:t>
            </a:r>
            <a:r>
              <a:rPr lang="en-GB" dirty="0"/>
              <a:t> copy </a:t>
            </a:r>
            <a:r>
              <a:rPr lang="en-GB" dirty="0" err="1"/>
              <a:t>bagian</a:t>
            </a:r>
            <a:r>
              <a:rPr lang="en-GB" dirty="0"/>
              <a:t> method </a:t>
            </a:r>
            <a:r>
              <a:rPr lang="en-GB" dirty="0" err="1"/>
              <a:t>tambah</a:t>
            </a:r>
            <a:r>
              <a:rPr lang="en-GB" dirty="0"/>
              <a:t>(), dan </a:t>
            </a:r>
            <a:r>
              <a:rPr lang="en-GB" dirty="0" err="1"/>
              <a:t>ubah</a:t>
            </a:r>
            <a:r>
              <a:rPr lang="en-GB" dirty="0"/>
              <a:t> </a:t>
            </a:r>
            <a:r>
              <a:rPr lang="en-GB" dirty="0" err="1"/>
              <a:t>setiap</a:t>
            </a:r>
            <a:r>
              <a:rPr lang="en-GB" dirty="0"/>
              <a:t> </a:t>
            </a:r>
            <a:r>
              <a:rPr lang="en-GB" dirty="0" err="1"/>
              <a:t>atributnya</a:t>
            </a:r>
            <a:endParaRPr lang="en-GB" dirty="0"/>
          </a:p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04E9BF-4CF9-4537-A24D-41B70CE39058}"/>
              </a:ext>
            </a:extLst>
          </p:cNvPr>
          <p:cNvSpPr/>
          <p:nvPr/>
        </p:nvSpPr>
        <p:spPr>
          <a:xfrm>
            <a:off x="385011" y="1014078"/>
            <a:ext cx="9156032" cy="54784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sz="1400" dirty="0">
                <a:latin typeface="Consolas" panose="020B0609020204030204" pitchFamily="49" charset="0"/>
              </a:rPr>
              <a:t> public function </a:t>
            </a:r>
            <a:r>
              <a:rPr lang="en-ID" sz="1400" dirty="0" err="1">
                <a:latin typeface="Consolas" panose="020B0609020204030204" pitchFamily="49" charset="0"/>
              </a:rPr>
              <a:t>hapus</a:t>
            </a:r>
            <a:r>
              <a:rPr lang="en-ID" sz="1400" dirty="0">
                <a:latin typeface="Consolas" panose="020B0609020204030204" pitchFamily="49" charset="0"/>
              </a:rPr>
              <a:t>($id)</a:t>
            </a:r>
          </a:p>
          <a:p>
            <a:r>
              <a:rPr lang="en-ID" sz="1400" dirty="0">
                <a:latin typeface="Consolas" panose="020B0609020204030204" pitchFamily="49" charset="0"/>
              </a:rPr>
              <a:t>    {</a:t>
            </a:r>
          </a:p>
          <a:p>
            <a:r>
              <a:rPr lang="en-ID" sz="1400" dirty="0">
                <a:latin typeface="Consolas" panose="020B0609020204030204" pitchFamily="49" charset="0"/>
              </a:rPr>
              <a:t>        $this-&gt;</a:t>
            </a:r>
            <a:r>
              <a:rPr lang="en-ID" sz="1400" dirty="0" err="1">
                <a:latin typeface="Consolas" panose="020B0609020204030204" pitchFamily="49" charset="0"/>
              </a:rPr>
              <a:t>Mahasiswa_model</a:t>
            </a:r>
            <a:r>
              <a:rPr lang="en-ID" sz="1400" dirty="0">
                <a:latin typeface="Consolas" panose="020B0609020204030204" pitchFamily="49" charset="0"/>
              </a:rPr>
              <a:t>-&gt;</a:t>
            </a:r>
            <a:r>
              <a:rPr lang="en-ID" sz="1400" dirty="0" err="1">
                <a:latin typeface="Consolas" panose="020B0609020204030204" pitchFamily="49" charset="0"/>
              </a:rPr>
              <a:t>hapusDataMahasiswa</a:t>
            </a:r>
            <a:r>
              <a:rPr lang="en-ID" sz="1400" dirty="0">
                <a:latin typeface="Consolas" panose="020B0609020204030204" pitchFamily="49" charset="0"/>
              </a:rPr>
              <a:t>($id);</a:t>
            </a:r>
          </a:p>
          <a:p>
            <a:r>
              <a:rPr lang="en-ID" sz="1400" dirty="0">
                <a:latin typeface="Consolas" panose="020B0609020204030204" pitchFamily="49" charset="0"/>
              </a:rPr>
              <a:t>        $this-&gt;session-&gt;</a:t>
            </a:r>
            <a:r>
              <a:rPr lang="en-ID" sz="1400" dirty="0" err="1">
                <a:latin typeface="Consolas" panose="020B0609020204030204" pitchFamily="49" charset="0"/>
              </a:rPr>
              <a:t>set_flashdata</a:t>
            </a:r>
            <a:r>
              <a:rPr lang="en-ID" sz="1400" dirty="0">
                <a:latin typeface="Consolas" panose="020B0609020204030204" pitchFamily="49" charset="0"/>
              </a:rPr>
              <a:t>('flash','</a:t>
            </a:r>
            <a:r>
              <a:rPr lang="en-ID" sz="1400" dirty="0" err="1">
                <a:latin typeface="Consolas" panose="020B0609020204030204" pitchFamily="49" charset="0"/>
              </a:rPr>
              <a:t>Dihapus</a:t>
            </a:r>
            <a:r>
              <a:rPr lang="en-ID" sz="1400" dirty="0">
                <a:latin typeface="Consolas" panose="020B0609020204030204" pitchFamily="49" charset="0"/>
              </a:rPr>
              <a:t>');</a:t>
            </a:r>
          </a:p>
          <a:p>
            <a:r>
              <a:rPr lang="en-ID" sz="1400" dirty="0">
                <a:latin typeface="Consolas" panose="020B0609020204030204" pitchFamily="49" charset="0"/>
              </a:rPr>
              <a:t>        redirect('</a:t>
            </a:r>
            <a:r>
              <a:rPr lang="en-ID" sz="1400" dirty="0" err="1">
                <a:latin typeface="Consolas" panose="020B0609020204030204" pitchFamily="49" charset="0"/>
              </a:rPr>
              <a:t>mahasiswa</a:t>
            </a:r>
            <a:r>
              <a:rPr lang="en-ID" sz="1400" dirty="0">
                <a:latin typeface="Consolas" panose="020B0609020204030204" pitchFamily="49" charset="0"/>
              </a:rPr>
              <a:t>');</a:t>
            </a:r>
          </a:p>
          <a:p>
            <a:r>
              <a:rPr lang="en-ID" sz="1400" dirty="0">
                <a:latin typeface="Consolas" panose="020B0609020204030204" pitchFamily="49" charset="0"/>
              </a:rPr>
              <a:t>    }</a:t>
            </a:r>
          </a:p>
          <a:p>
            <a:b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public function 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ubah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($id)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{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$data['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judul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']='Form 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Ubah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 Data 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’;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	   $data[‘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’]=$this-&gt;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Mahasiswa_model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-&gt;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getMahasiswaById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($id);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$this-&gt;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form_validation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-&gt;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set_rules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('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nama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','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Nama','required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');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$this-&gt;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form_validation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-&gt;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set_rules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('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nim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','NIM','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required|numeric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');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$this-&gt;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form_validation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-&gt;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set_rules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('email','Email','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required|valid_email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');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if($this-&gt;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form_validation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-&gt;run()==FALSE){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$this-&gt;load-&gt;view('templates/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header',$data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$this-&gt;load-&gt;view('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/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ubah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’,$data);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$this-&gt;load-&gt;view('templates/footer');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}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else{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$this-&gt;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Mahasiswa_model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-&gt;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ubahDataMahasiswa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$this-&gt;session-&gt;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set_flashdata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('flash',’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Diubah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');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redirect('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');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}</a:t>
            </a:r>
            <a:endParaRPr lang="en-ID" sz="1400" b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339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8" y="138808"/>
            <a:ext cx="8169740" cy="1569676"/>
          </a:xfrm>
        </p:spPr>
        <p:txBody>
          <a:bodyPr>
            <a:normAutofit/>
          </a:bodyPr>
          <a:lstStyle/>
          <a:p>
            <a:r>
              <a:rPr lang="en-GB" dirty="0"/>
              <a:t>Kita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view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ubah</a:t>
            </a:r>
            <a:r>
              <a:rPr lang="en-GB" dirty="0"/>
              <a:t> </a:t>
            </a:r>
            <a:r>
              <a:rPr lang="en-GB" dirty="0" err="1"/>
              <a:t>maka</a:t>
            </a:r>
            <a:r>
              <a:rPr lang="en-GB" dirty="0"/>
              <a:t>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ambil</a:t>
            </a:r>
            <a:r>
              <a:rPr lang="en-GB" dirty="0"/>
              <a:t> data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tambah.php</a:t>
            </a:r>
            <a:r>
              <a:rPr lang="en-GB" dirty="0"/>
              <a:t> pada folder views-&gt;</a:t>
            </a:r>
            <a:r>
              <a:rPr lang="en-GB" dirty="0" err="1"/>
              <a:t>mahasiswa</a:t>
            </a:r>
            <a:r>
              <a:rPr lang="en-GB" dirty="0"/>
              <a:t>.</a:t>
            </a:r>
          </a:p>
          <a:p>
            <a:r>
              <a:rPr lang="en-GB" dirty="0"/>
              <a:t>Kita save as file </a:t>
            </a:r>
            <a:r>
              <a:rPr lang="en-GB" dirty="0" err="1"/>
              <a:t>tambah.php</a:t>
            </a:r>
            <a:r>
              <a:rPr lang="en-GB" dirty="0"/>
              <a:t> dan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simpah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ubah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C16A24-197C-4BA9-A741-F8769EB59DD2}"/>
              </a:ext>
            </a:extLst>
          </p:cNvPr>
          <p:cNvSpPr/>
          <p:nvPr/>
        </p:nvSpPr>
        <p:spPr>
          <a:xfrm>
            <a:off x="348915" y="1380022"/>
            <a:ext cx="8446169" cy="5693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&lt;div class="container"&gt;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&lt;div class="row mt-3"&gt;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&lt;div class="col-md-6"&gt;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&lt;div class="card"&gt;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&lt;div class="card-header"&gt;Form 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Ubah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&lt;/div&gt;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&lt;div class="card-body"&gt; 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&lt;form action="" method="post"&gt;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&lt;div class="form-group"&gt;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&lt;label for="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nama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"&gt;Nama&lt;/label&gt;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&lt;input type="text" name="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nama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" class="form-control" id="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nama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“ value=“&lt;?=$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[‘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nama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’];?&gt;” placeholder="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nama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"&gt;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&lt;small class="form-text text-danger"&gt;&lt;?= 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form_error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('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nama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');?&gt;&lt;/small&gt;</a:t>
            </a:r>
          </a:p>
          <a:p>
            <a:b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&lt;/div&gt;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&lt;div class="form-group"&gt;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&lt;label for="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nim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"&gt;NIM&lt;/label&gt;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&lt;input type="text" name="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nim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" class="form-control" id="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nim“value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=“&lt;?=$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[‘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nim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’];?&gt;”  placeholder="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nim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“ value=&gt;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&lt;/div&gt;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&lt;div class="form-group"&gt;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&lt;label for="email"&gt;Email&lt;/label&gt;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&lt;input type="text" name="email" class="form-control" id="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email“value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=“&lt;?=$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[‘email’];?&gt;”  placeholder="email"&gt;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&lt;/div&gt;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&lt;div class="form-group"&gt;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&lt;label for="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Jurusan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"&gt;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Jurusan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&lt;/label&gt;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&lt;select name="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jurusan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" class="form-control" id="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jurusan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"&gt;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&lt;option&gt;Teknik 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Informatika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&lt;/option&gt;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&lt;option&gt;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Sistem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Informasi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&lt;/option&gt;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&lt;option&gt;Teknik 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Komputer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&lt;/option&gt;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&lt;option&gt;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Akuntansi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&lt;/option&gt;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&lt;option&gt;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Manajemen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&lt;/option&gt;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&lt;/select&gt;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&lt;/div&gt;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&lt;button type="submit" name="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tambah"class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="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btn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btn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-primary float-right"&gt;</a:t>
            </a:r>
            <a:r>
              <a:rPr lang="en-ID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Ubah</a:t>
            </a: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Data&lt;/button&gt;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&lt;/form&gt;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&lt;/div&gt;</a:t>
            </a:r>
          </a:p>
          <a:p>
            <a:b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&lt;/div&gt;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&lt;/div&gt;</a:t>
            </a:r>
          </a:p>
          <a:p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&lt;/div&gt;</a:t>
            </a:r>
          </a:p>
          <a:p>
            <a:b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  <a:t>&lt;/div&gt;</a:t>
            </a:r>
          </a:p>
          <a:p>
            <a:br>
              <a:rPr lang="en-ID" sz="8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br>
              <a:rPr lang="en-ID" sz="10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endParaRPr lang="en-ID" sz="1000" b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201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91" y="263133"/>
            <a:ext cx="8183109" cy="5657657"/>
          </a:xfrm>
        </p:spPr>
        <p:txBody>
          <a:bodyPr>
            <a:normAutofit/>
          </a:bodyPr>
          <a:lstStyle/>
          <a:p>
            <a:r>
              <a:rPr lang="en-GB" dirty="0"/>
              <a:t>Kita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merubah</a:t>
            </a:r>
            <a:r>
              <a:rPr lang="en-GB" dirty="0"/>
              <a:t> </a:t>
            </a:r>
            <a:r>
              <a:rPr lang="en-GB" dirty="0" err="1"/>
              <a:t>jurusan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array, </a:t>
            </a:r>
            <a:r>
              <a:rPr lang="en-GB" dirty="0" err="1"/>
              <a:t>tambahkan</a:t>
            </a:r>
            <a:r>
              <a:rPr lang="en-GB" dirty="0"/>
              <a:t> </a:t>
            </a:r>
            <a:r>
              <a:rPr lang="en-GB" dirty="0" err="1"/>
              <a:t>kode</a:t>
            </a:r>
            <a:r>
              <a:rPr lang="en-GB" dirty="0"/>
              <a:t> pada controller </a:t>
            </a:r>
            <a:r>
              <a:rPr lang="en-GB" dirty="0" err="1"/>
              <a:t>ubah</a:t>
            </a:r>
            <a:r>
              <a:rPr lang="en-GB" dirty="0"/>
              <a:t> </a:t>
            </a:r>
            <a:r>
              <a:rPr lang="en-GB" dirty="0" err="1"/>
              <a:t>menjadi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Kemudian</a:t>
            </a:r>
            <a:r>
              <a:rPr lang="en-GB" dirty="0"/>
              <a:t>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masuk</a:t>
            </a:r>
            <a:r>
              <a:rPr lang="en-GB" dirty="0"/>
              <a:t> file </a:t>
            </a:r>
            <a:r>
              <a:rPr lang="en-GB" dirty="0" err="1"/>
              <a:t>ubah.php</a:t>
            </a:r>
            <a:r>
              <a:rPr lang="en-GB" dirty="0"/>
              <a:t> pada folder </a:t>
            </a:r>
            <a:r>
              <a:rPr lang="en-GB" dirty="0" err="1"/>
              <a:t>mahasiswa</a:t>
            </a:r>
            <a:r>
              <a:rPr lang="en-GB" dirty="0"/>
              <a:t>(views). </a:t>
            </a:r>
            <a:r>
              <a:rPr lang="en-GB" dirty="0" err="1"/>
              <a:t>Arahkan</a:t>
            </a:r>
            <a:r>
              <a:rPr lang="en-GB" dirty="0"/>
              <a:t> pada </a:t>
            </a:r>
            <a:r>
              <a:rPr lang="en-GB" dirty="0" err="1"/>
              <a:t>bagian</a:t>
            </a:r>
            <a:r>
              <a:rPr lang="en-GB" dirty="0"/>
              <a:t> select dan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hapus</a:t>
            </a:r>
            <a:r>
              <a:rPr lang="en-GB" dirty="0"/>
              <a:t> </a:t>
            </a:r>
            <a:r>
              <a:rPr lang="en-GB" dirty="0" err="1"/>
              <a:t>bagian</a:t>
            </a:r>
            <a:r>
              <a:rPr lang="en-GB" dirty="0"/>
              <a:t> &lt;option&gt; &lt;/option&gt;</a:t>
            </a:r>
          </a:p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A3AF78-F6E3-4925-9F55-FF245BC071C9}"/>
              </a:ext>
            </a:extLst>
          </p:cNvPr>
          <p:cNvSpPr/>
          <p:nvPr/>
        </p:nvSpPr>
        <p:spPr>
          <a:xfrm>
            <a:off x="385195" y="937210"/>
            <a:ext cx="8373609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b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</a:t>
            </a:r>
            <a:r>
              <a:rPr lang="en-ID" sz="1400" dirty="0">
                <a:solidFill>
                  <a:schemeClr val="tx1"/>
                </a:solidFill>
                <a:latin typeface="Consolas" panose="020B0609020204030204" pitchFamily="49" charset="0"/>
              </a:rPr>
              <a:t>public function </a:t>
            </a:r>
            <a:r>
              <a:rPr lang="en-ID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ubah</a:t>
            </a:r>
            <a:r>
              <a:rPr lang="en-ID" sz="1400" dirty="0">
                <a:solidFill>
                  <a:schemeClr val="tx1"/>
                </a:solidFill>
                <a:latin typeface="Consolas" panose="020B0609020204030204" pitchFamily="49" charset="0"/>
              </a:rPr>
              <a:t>($id)</a:t>
            </a:r>
          </a:p>
          <a:p>
            <a:r>
              <a:rPr lang="en-ID" sz="1400" dirty="0">
                <a:solidFill>
                  <a:schemeClr val="tx1"/>
                </a:solidFill>
                <a:latin typeface="Consolas" panose="020B0609020204030204" pitchFamily="49" charset="0"/>
              </a:rPr>
              <a:t>    {</a:t>
            </a:r>
          </a:p>
          <a:p>
            <a:r>
              <a:rPr lang="en-ID" sz="1400" dirty="0">
                <a:solidFill>
                  <a:schemeClr val="tx1"/>
                </a:solidFill>
                <a:latin typeface="Consolas" panose="020B0609020204030204" pitchFamily="49" charset="0"/>
              </a:rPr>
              <a:t>        $data['</a:t>
            </a:r>
            <a:r>
              <a:rPr lang="en-ID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judul</a:t>
            </a:r>
            <a:r>
              <a:rPr lang="en-ID" sz="1400" dirty="0">
                <a:solidFill>
                  <a:schemeClr val="tx1"/>
                </a:solidFill>
                <a:latin typeface="Consolas" panose="020B0609020204030204" pitchFamily="49" charset="0"/>
              </a:rPr>
              <a:t>']='Form </a:t>
            </a:r>
            <a:r>
              <a:rPr lang="en-ID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Ubah</a:t>
            </a:r>
            <a:r>
              <a:rPr lang="en-ID" sz="1400" dirty="0">
                <a:solidFill>
                  <a:schemeClr val="tx1"/>
                </a:solidFill>
                <a:latin typeface="Consolas" panose="020B0609020204030204" pitchFamily="49" charset="0"/>
              </a:rPr>
              <a:t> Data </a:t>
            </a:r>
            <a:r>
              <a:rPr lang="en-ID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Mahasiswa</a:t>
            </a:r>
            <a:r>
              <a:rPr lang="en-ID" sz="1400" dirty="0">
                <a:solidFill>
                  <a:schemeClr val="tx1"/>
                </a:solidFill>
                <a:latin typeface="Consolas" panose="020B0609020204030204" pitchFamily="49" charset="0"/>
              </a:rPr>
              <a:t>’;</a:t>
            </a:r>
          </a:p>
          <a:p>
            <a:r>
              <a:rPr lang="en-ID" sz="1400" dirty="0">
                <a:solidFill>
                  <a:schemeClr val="tx1"/>
                </a:solidFill>
                <a:latin typeface="Consolas" panose="020B0609020204030204" pitchFamily="49" charset="0"/>
              </a:rPr>
              <a:t>	   $data[‘</a:t>
            </a:r>
            <a:r>
              <a:rPr lang="en-ID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mahasiswa</a:t>
            </a:r>
            <a:r>
              <a:rPr lang="en-ID" sz="1400" dirty="0">
                <a:solidFill>
                  <a:schemeClr val="tx1"/>
                </a:solidFill>
                <a:latin typeface="Consolas" panose="020B0609020204030204" pitchFamily="49" charset="0"/>
              </a:rPr>
              <a:t>’]=$this-&gt;</a:t>
            </a:r>
            <a:r>
              <a:rPr lang="en-ID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Mahasiswa_model</a:t>
            </a:r>
            <a:r>
              <a:rPr lang="en-ID" sz="1400" dirty="0">
                <a:solidFill>
                  <a:schemeClr val="tx1"/>
                </a:solidFill>
                <a:latin typeface="Consolas" panose="020B0609020204030204" pitchFamily="49" charset="0"/>
              </a:rPr>
              <a:t>-&gt;</a:t>
            </a:r>
            <a:r>
              <a:rPr lang="en-ID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getMahasiswaById</a:t>
            </a:r>
            <a:r>
              <a:rPr lang="en-ID" sz="1400" dirty="0">
                <a:solidFill>
                  <a:schemeClr val="tx1"/>
                </a:solidFill>
                <a:latin typeface="Consolas" panose="020B0609020204030204" pitchFamily="49" charset="0"/>
              </a:rPr>
              <a:t>($id);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		$data[‘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jurusan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’]=[‘Teknik 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informatika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’, ‘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Sistem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Informasi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’, ‘Teknik 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Komputer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’, 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Akuntansi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’, ‘</a:t>
            </a:r>
            <a:r>
              <a:rPr lang="en-ID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Manajemen</a:t>
            </a:r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’];</a:t>
            </a:r>
          </a:p>
          <a:p>
            <a:r>
              <a:rPr lang="en-ID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</a:t>
            </a:r>
            <a:endParaRPr lang="en-ID" sz="1400" b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0FD5C3-3EFF-4385-B285-9C1149F11B64}"/>
              </a:ext>
            </a:extLst>
          </p:cNvPr>
          <p:cNvSpPr/>
          <p:nvPr/>
        </p:nvSpPr>
        <p:spPr>
          <a:xfrm>
            <a:off x="385194" y="3381633"/>
            <a:ext cx="9050905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ID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ID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ID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ID" dirty="0">
                <a:solidFill>
                  <a:srgbClr val="9CDCFE"/>
                </a:solidFill>
                <a:latin typeface="Consolas" panose="020B0609020204030204" pitchFamily="49" charset="0"/>
              </a:rPr>
              <a:t>class</a:t>
            </a:r>
            <a:r>
              <a:rPr lang="en-ID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ID" dirty="0">
                <a:solidFill>
                  <a:srgbClr val="CE9178"/>
                </a:solidFill>
                <a:latin typeface="Consolas" panose="020B0609020204030204" pitchFamily="49" charset="0"/>
              </a:rPr>
              <a:t>"form-group"</a:t>
            </a:r>
            <a:r>
              <a:rPr lang="en-ID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ID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ID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      </a:t>
            </a:r>
            <a:r>
              <a:rPr lang="en-ID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ID" dirty="0">
                <a:solidFill>
                  <a:srgbClr val="569CD6"/>
                </a:solidFill>
                <a:latin typeface="Consolas" panose="020B0609020204030204" pitchFamily="49" charset="0"/>
              </a:rPr>
              <a:t>label</a:t>
            </a:r>
            <a:r>
              <a:rPr lang="en-ID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ID" dirty="0">
                <a:solidFill>
                  <a:srgbClr val="9CDCFE"/>
                </a:solidFill>
                <a:latin typeface="Consolas" panose="020B0609020204030204" pitchFamily="49" charset="0"/>
              </a:rPr>
              <a:t>for</a:t>
            </a:r>
            <a:r>
              <a:rPr lang="en-ID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ID" dirty="0">
                <a:solidFill>
                  <a:srgbClr val="CE9178"/>
                </a:solidFill>
                <a:latin typeface="Consolas" panose="020B0609020204030204" pitchFamily="49" charset="0"/>
              </a:rPr>
              <a:t>"</a:t>
            </a:r>
            <a:r>
              <a:rPr lang="en-ID" dirty="0" err="1">
                <a:solidFill>
                  <a:srgbClr val="CE9178"/>
                </a:solidFill>
                <a:latin typeface="Consolas" panose="020B0609020204030204" pitchFamily="49" charset="0"/>
              </a:rPr>
              <a:t>Jurusan</a:t>
            </a:r>
            <a:r>
              <a:rPr lang="en-ID" dirty="0">
                <a:solidFill>
                  <a:srgbClr val="CE9178"/>
                </a:solidFill>
                <a:latin typeface="Consolas" panose="020B0609020204030204" pitchFamily="49" charset="0"/>
              </a:rPr>
              <a:t>"</a:t>
            </a:r>
            <a:r>
              <a:rPr lang="en-ID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en-ID" dirty="0" err="1">
                <a:solidFill>
                  <a:srgbClr val="D4D4D4"/>
                </a:solidFill>
                <a:latin typeface="Consolas" panose="020B0609020204030204" pitchFamily="49" charset="0"/>
              </a:rPr>
              <a:t>Jurusan</a:t>
            </a:r>
            <a:r>
              <a:rPr lang="en-ID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ID" dirty="0">
                <a:solidFill>
                  <a:srgbClr val="569CD6"/>
                </a:solidFill>
                <a:latin typeface="Consolas" panose="020B0609020204030204" pitchFamily="49" charset="0"/>
              </a:rPr>
              <a:t>label</a:t>
            </a:r>
            <a:r>
              <a:rPr lang="en-ID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ID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ID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      </a:t>
            </a:r>
            <a:r>
              <a:rPr lang="en-ID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ID" dirty="0">
                <a:solidFill>
                  <a:srgbClr val="569CD6"/>
                </a:solidFill>
                <a:latin typeface="Consolas" panose="020B0609020204030204" pitchFamily="49" charset="0"/>
              </a:rPr>
              <a:t>select</a:t>
            </a:r>
            <a:r>
              <a:rPr lang="en-ID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ID" dirty="0">
                <a:solidFill>
                  <a:srgbClr val="9CDCFE"/>
                </a:solidFill>
                <a:latin typeface="Consolas" panose="020B0609020204030204" pitchFamily="49" charset="0"/>
              </a:rPr>
              <a:t>name</a:t>
            </a:r>
            <a:r>
              <a:rPr lang="en-ID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ID" dirty="0">
                <a:solidFill>
                  <a:srgbClr val="CE9178"/>
                </a:solidFill>
                <a:latin typeface="Consolas" panose="020B0609020204030204" pitchFamily="49" charset="0"/>
              </a:rPr>
              <a:t>"</a:t>
            </a:r>
            <a:r>
              <a:rPr lang="en-ID" dirty="0" err="1">
                <a:solidFill>
                  <a:srgbClr val="CE9178"/>
                </a:solidFill>
                <a:latin typeface="Consolas" panose="020B0609020204030204" pitchFamily="49" charset="0"/>
              </a:rPr>
              <a:t>jurusan</a:t>
            </a:r>
            <a:r>
              <a:rPr lang="en-ID" dirty="0">
                <a:solidFill>
                  <a:srgbClr val="CE9178"/>
                </a:solidFill>
                <a:latin typeface="Consolas" panose="020B0609020204030204" pitchFamily="49" charset="0"/>
              </a:rPr>
              <a:t>"</a:t>
            </a:r>
            <a:r>
              <a:rPr lang="en-ID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ID" dirty="0">
                <a:solidFill>
                  <a:srgbClr val="9CDCFE"/>
                </a:solidFill>
                <a:latin typeface="Consolas" panose="020B0609020204030204" pitchFamily="49" charset="0"/>
              </a:rPr>
              <a:t>class</a:t>
            </a:r>
            <a:r>
              <a:rPr lang="en-ID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ID" dirty="0">
                <a:solidFill>
                  <a:srgbClr val="CE9178"/>
                </a:solidFill>
                <a:latin typeface="Consolas" panose="020B0609020204030204" pitchFamily="49" charset="0"/>
              </a:rPr>
              <a:t>"form-control"</a:t>
            </a:r>
            <a:r>
              <a:rPr lang="en-ID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ID" dirty="0">
                <a:solidFill>
                  <a:srgbClr val="9CDCFE"/>
                </a:solidFill>
                <a:latin typeface="Consolas" panose="020B0609020204030204" pitchFamily="49" charset="0"/>
              </a:rPr>
              <a:t>id</a:t>
            </a:r>
            <a:r>
              <a:rPr lang="en-ID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ID" dirty="0">
                <a:solidFill>
                  <a:srgbClr val="CE9178"/>
                </a:solidFill>
                <a:latin typeface="Consolas" panose="020B0609020204030204" pitchFamily="49" charset="0"/>
              </a:rPr>
              <a:t>"</a:t>
            </a:r>
            <a:r>
              <a:rPr lang="en-ID" dirty="0" err="1">
                <a:solidFill>
                  <a:srgbClr val="CE9178"/>
                </a:solidFill>
                <a:latin typeface="Consolas" panose="020B0609020204030204" pitchFamily="49" charset="0"/>
              </a:rPr>
              <a:t>jurusan</a:t>
            </a:r>
            <a:r>
              <a:rPr lang="en-ID" dirty="0">
                <a:solidFill>
                  <a:srgbClr val="CE9178"/>
                </a:solidFill>
                <a:latin typeface="Consolas" panose="020B0609020204030204" pitchFamily="49" charset="0"/>
              </a:rPr>
              <a:t>"</a:t>
            </a:r>
            <a:r>
              <a:rPr lang="en-ID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ID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php foreach ($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jurusan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 as $j) : ?&gt;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				&lt;?php if($j==$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[‘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jurusan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’]: ?&gt;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&lt;option value=“&lt;?= $j;?&gt;” selected&gt;&lt;?= $j;?&gt;&lt;/option&gt;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				&lt;?php else: ?&gt;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				&lt;option value=“&lt;?= $j;?&gt;”&gt;&lt;?= $j;?&gt;&lt;/option&gt;</a:t>
            </a:r>
          </a:p>
          <a:p>
            <a:endParaRPr lang="en-ID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&lt;?php endif ;?&gt;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&lt;?php 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endforeach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; ?&gt;</a:t>
            </a:r>
          </a:p>
          <a:p>
            <a:r>
              <a:rPr lang="en-ID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    </a:t>
            </a:r>
          </a:p>
          <a:p>
            <a:r>
              <a:rPr lang="en-ID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      </a:t>
            </a:r>
            <a:r>
              <a:rPr lang="en-ID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ID" dirty="0">
                <a:solidFill>
                  <a:srgbClr val="569CD6"/>
                </a:solidFill>
                <a:latin typeface="Consolas" panose="020B0609020204030204" pitchFamily="49" charset="0"/>
              </a:rPr>
              <a:t>select</a:t>
            </a:r>
            <a:r>
              <a:rPr lang="en-ID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ID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ID" dirty="0">
                <a:solidFill>
                  <a:srgbClr val="D4D4D4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ID" dirty="0">
                <a:solidFill>
                  <a:srgbClr val="808080"/>
                </a:solidFill>
                <a:latin typeface="Consolas" panose="020B0609020204030204" pitchFamily="49" charset="0"/>
              </a:rPr>
              <a:t>&lt;/</a:t>
            </a:r>
            <a:r>
              <a:rPr lang="en-ID" dirty="0">
                <a:solidFill>
                  <a:srgbClr val="569CD6"/>
                </a:solidFill>
                <a:latin typeface="Consolas" panose="020B0609020204030204" pitchFamily="49" charset="0"/>
              </a:rPr>
              <a:t>div</a:t>
            </a:r>
            <a:r>
              <a:rPr lang="en-ID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lang="en-ID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620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949" y="189606"/>
            <a:ext cx="6571343" cy="3450613"/>
          </a:xfrm>
        </p:spPr>
        <p:txBody>
          <a:bodyPr/>
          <a:lstStyle/>
          <a:p>
            <a:r>
              <a:rPr lang="en-GB" dirty="0" err="1"/>
              <a:t>Kemudian</a:t>
            </a:r>
            <a:r>
              <a:rPr lang="en-GB" dirty="0"/>
              <a:t>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tambahkan</a:t>
            </a:r>
            <a:r>
              <a:rPr lang="en-GB" dirty="0"/>
              <a:t> </a:t>
            </a:r>
            <a:r>
              <a:rPr lang="en-GB" dirty="0" err="1"/>
              <a:t>kode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mengirimkan</a:t>
            </a:r>
            <a:r>
              <a:rPr lang="en-GB" dirty="0"/>
              <a:t> id pada </a:t>
            </a:r>
            <a:r>
              <a:rPr lang="en-GB" dirty="0" err="1"/>
              <a:t>saat</a:t>
            </a:r>
            <a:r>
              <a:rPr lang="en-GB" dirty="0"/>
              <a:t> </a:t>
            </a:r>
            <a:r>
              <a:rPr lang="en-GB" dirty="0" err="1"/>
              <a:t>menekan</a:t>
            </a:r>
            <a:r>
              <a:rPr lang="en-GB" dirty="0"/>
              <a:t> </a:t>
            </a:r>
            <a:r>
              <a:rPr lang="en-GB" dirty="0" err="1"/>
              <a:t>tombol</a:t>
            </a:r>
            <a:r>
              <a:rPr lang="en-GB" dirty="0"/>
              <a:t> </a:t>
            </a:r>
            <a:r>
              <a:rPr lang="en-GB" dirty="0" err="1"/>
              <a:t>ubah</a:t>
            </a:r>
            <a:r>
              <a:rPr lang="en-GB" dirty="0"/>
              <a:t>, </a:t>
            </a:r>
            <a:r>
              <a:rPr lang="en-GB" dirty="0" err="1"/>
              <a:t>kodenya</a:t>
            </a:r>
            <a:r>
              <a:rPr lang="en-GB" dirty="0"/>
              <a:t> </a:t>
            </a:r>
            <a:r>
              <a:rPr lang="en-GB" dirty="0" err="1"/>
              <a:t>dibawah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Sekarang</a:t>
            </a:r>
            <a:r>
              <a:rPr lang="en-GB" dirty="0"/>
              <a:t>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method </a:t>
            </a:r>
            <a:r>
              <a:rPr lang="en-GB" dirty="0" err="1"/>
              <a:t>baru</a:t>
            </a:r>
            <a:r>
              <a:rPr lang="en-GB" dirty="0"/>
              <a:t> pada model </a:t>
            </a:r>
            <a:r>
              <a:rPr lang="en-GB" dirty="0" err="1"/>
              <a:t>Mahasiswa_model</a:t>
            </a:r>
            <a:r>
              <a:rPr lang="en-GB" dirty="0"/>
              <a:t>,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kopikan</a:t>
            </a:r>
            <a:r>
              <a:rPr lang="en-GB" dirty="0"/>
              <a:t> </a:t>
            </a:r>
            <a:r>
              <a:rPr lang="en-GB" dirty="0" err="1"/>
              <a:t>saja</a:t>
            </a:r>
            <a:r>
              <a:rPr lang="en-GB" dirty="0"/>
              <a:t> method </a:t>
            </a:r>
            <a:r>
              <a:rPr lang="en-GB" dirty="0" err="1"/>
              <a:t>tambahDataMahasiswa</a:t>
            </a:r>
            <a:r>
              <a:rPr lang="en-GB" dirty="0"/>
              <a:t>()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ubahData</a:t>
            </a:r>
            <a:r>
              <a:rPr lang="en-GB" dirty="0"/>
              <a:t> </a:t>
            </a:r>
            <a:r>
              <a:rPr lang="en-GB" dirty="0" err="1"/>
              <a:t>Mahasiswa</a:t>
            </a:r>
            <a:r>
              <a:rPr lang="en-GB" dirty="0"/>
              <a:t>()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3428" y="1111197"/>
            <a:ext cx="6589203" cy="5539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D" dirty="0"/>
              <a:t>&lt;form action="" method="post"&gt;</a:t>
            </a:r>
            <a:endParaRPr lang="en-US" altLang="en-US" dirty="0">
              <a:solidFill>
                <a:srgbClr val="2F6F9F"/>
              </a:solidFill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2F6F9F"/>
                </a:solidFill>
                <a:latin typeface="SFMono-Regular"/>
              </a:rPr>
              <a:t>&lt;</a:t>
            </a:r>
            <a:r>
              <a:rPr lang="en-US" altLang="en-US" dirty="0">
                <a:solidFill>
                  <a:srgbClr val="FF0000"/>
                </a:solidFill>
                <a:latin typeface="SFMono-Regular"/>
              </a:rPr>
              <a:t>input type=“hidden” name=“id” </a:t>
            </a:r>
            <a:r>
              <a:rPr lang="en-US" altLang="en-US" dirty="0" err="1">
                <a:solidFill>
                  <a:srgbClr val="FF0000"/>
                </a:solidFill>
                <a:latin typeface="SFMono-Regular"/>
              </a:rPr>
              <a:t>vaue</a:t>
            </a:r>
            <a:r>
              <a:rPr lang="en-US" altLang="en-US" dirty="0">
                <a:solidFill>
                  <a:srgbClr val="FF0000"/>
                </a:solidFill>
                <a:latin typeface="SFMono-Regular"/>
              </a:rPr>
              <a:t>=“&lt;?= $</a:t>
            </a:r>
            <a:r>
              <a:rPr lang="en-US" altLang="en-US" dirty="0" err="1">
                <a:solidFill>
                  <a:srgbClr val="FF0000"/>
                </a:solidFill>
                <a:latin typeface="SFMono-Regular"/>
              </a:rPr>
              <a:t>mahasiswa</a:t>
            </a:r>
            <a:r>
              <a:rPr lang="en-US" altLang="en-US" dirty="0">
                <a:solidFill>
                  <a:srgbClr val="FF0000"/>
                </a:solidFill>
                <a:latin typeface="SFMono-Regular"/>
              </a:rPr>
              <a:t>[‘id’];?&gt;”&gt;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7C7EAFC-8242-448C-AAA4-E81CFA1E7F31}"/>
              </a:ext>
            </a:extLst>
          </p:cNvPr>
          <p:cNvSpPr/>
          <p:nvPr/>
        </p:nvSpPr>
        <p:spPr>
          <a:xfrm>
            <a:off x="763428" y="3212743"/>
            <a:ext cx="7986872" cy="3293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public function 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ubahDataMahasiswa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{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$data=[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'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nama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'=&gt;$this-&gt;input-&gt;post('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nama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',true),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'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nim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'=&gt;$this-&gt;input-&gt;post('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nim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',true),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'email'=&gt;$this-&gt;input-&gt;post('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email',true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'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jurusan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'=&gt;$this-&gt;input-&gt;post('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jurusan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',true),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];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		$this-&gt;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db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-&gt;where(‘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id’,$this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-&gt;input-&gt;post(‘id’);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$this-&gt;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db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-&gt;update('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',$data);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		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}</a:t>
            </a:r>
            <a:endParaRPr lang="en-ID" sz="1600" b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72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fitur</a:t>
            </a:r>
            <a:r>
              <a:rPr lang="en-GB" dirty="0"/>
              <a:t> </a:t>
            </a:r>
            <a:r>
              <a:rPr lang="en-GB" dirty="0" err="1"/>
              <a:t>tambah</a:t>
            </a:r>
            <a:r>
              <a:rPr lang="en-GB" dirty="0"/>
              <a:t>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7471909" cy="3651141"/>
          </a:xfrm>
        </p:spPr>
        <p:txBody>
          <a:bodyPr>
            <a:normAutofit/>
          </a:bodyPr>
          <a:lstStyle/>
          <a:p>
            <a:pPr algn="just"/>
            <a:r>
              <a:rPr lang="en-GB" b="1" dirty="0"/>
              <a:t>Kita </a:t>
            </a:r>
            <a:r>
              <a:rPr lang="en-GB" b="1" dirty="0" err="1"/>
              <a:t>buka</a:t>
            </a:r>
            <a:r>
              <a:rPr lang="en-GB" b="1" dirty="0"/>
              <a:t> 4 file </a:t>
            </a:r>
            <a:r>
              <a:rPr lang="en-GB" b="1" dirty="0" err="1"/>
              <a:t>untuk</a:t>
            </a:r>
            <a:r>
              <a:rPr lang="en-GB" b="1" dirty="0"/>
              <a:t> </a:t>
            </a:r>
            <a:r>
              <a:rPr lang="en-GB" b="1" dirty="0" err="1"/>
              <a:t>melakukan</a:t>
            </a:r>
            <a:r>
              <a:rPr lang="en-GB" b="1" dirty="0"/>
              <a:t> </a:t>
            </a:r>
            <a:r>
              <a:rPr lang="en-GB" b="1" dirty="0" err="1"/>
              <a:t>perubahan</a:t>
            </a:r>
            <a:r>
              <a:rPr lang="en-GB" b="1" dirty="0"/>
              <a:t>, </a:t>
            </a:r>
            <a:r>
              <a:rPr lang="en-GB" b="1" dirty="0" err="1"/>
              <a:t>yaitu</a:t>
            </a:r>
            <a:r>
              <a:rPr lang="en-GB" b="1" dirty="0"/>
              <a:t> controller/</a:t>
            </a:r>
            <a:r>
              <a:rPr lang="en-GB" b="1" dirty="0" err="1"/>
              <a:t>mahasiswa.php</a:t>
            </a:r>
            <a:r>
              <a:rPr lang="en-GB" b="1" dirty="0"/>
              <a:t>, model/</a:t>
            </a:r>
            <a:r>
              <a:rPr lang="en-GB" b="1" dirty="0" err="1"/>
              <a:t>Mahasiswa_model.php</a:t>
            </a:r>
            <a:r>
              <a:rPr lang="en-GB" b="1" dirty="0"/>
              <a:t>, dan views/</a:t>
            </a:r>
            <a:r>
              <a:rPr lang="en-GB" b="1" dirty="0" err="1"/>
              <a:t>mahasiswa</a:t>
            </a:r>
            <a:r>
              <a:rPr lang="en-GB" b="1" dirty="0"/>
              <a:t>/</a:t>
            </a:r>
            <a:r>
              <a:rPr lang="en-GB" b="1" dirty="0" err="1"/>
              <a:t>index.php</a:t>
            </a:r>
            <a:r>
              <a:rPr lang="en-GB" b="1" dirty="0"/>
              <a:t>, dan </a:t>
            </a:r>
            <a:r>
              <a:rPr lang="en-GB" b="1" dirty="0" err="1"/>
              <a:t>config.php</a:t>
            </a:r>
            <a:r>
              <a:rPr lang="en-GB" b="1" dirty="0"/>
              <a:t> pada layer editor </a:t>
            </a:r>
            <a:r>
              <a:rPr lang="en-GB" b="1" dirty="0" err="1"/>
              <a:t>kita</a:t>
            </a:r>
            <a:r>
              <a:rPr lang="en-GB" b="1" dirty="0"/>
              <a:t>.</a:t>
            </a:r>
          </a:p>
          <a:p>
            <a:pPr algn="just"/>
            <a:r>
              <a:rPr lang="en-GB" b="1" dirty="0"/>
              <a:t>Kita </a:t>
            </a:r>
            <a:r>
              <a:rPr lang="en-GB" b="1" dirty="0" err="1"/>
              <a:t>mengganti</a:t>
            </a:r>
            <a:r>
              <a:rPr lang="en-GB" b="1" dirty="0"/>
              <a:t> file </a:t>
            </a:r>
            <a:r>
              <a:rPr lang="en-GB" b="1" dirty="0" err="1"/>
              <a:t>base_url</a:t>
            </a:r>
            <a:r>
              <a:rPr lang="en-GB" b="1" dirty="0"/>
              <a:t> </a:t>
            </a:r>
            <a:r>
              <a:rPr lang="en-GB" b="1" dirty="0" err="1"/>
              <a:t>menjadi</a:t>
            </a:r>
            <a:r>
              <a:rPr lang="en-GB" b="1" dirty="0"/>
              <a:t> </a:t>
            </a:r>
          </a:p>
          <a:p>
            <a:pPr algn="just"/>
            <a:endParaRPr lang="en-GB" b="1" dirty="0"/>
          </a:p>
          <a:p>
            <a:pPr algn="just"/>
            <a:r>
              <a:rPr lang="en-GB" b="1" dirty="0"/>
              <a:t>Kita </a:t>
            </a:r>
            <a:r>
              <a:rPr lang="en-GB" b="1" dirty="0" err="1"/>
              <a:t>buka</a:t>
            </a:r>
            <a:r>
              <a:rPr lang="en-GB" b="1" dirty="0"/>
              <a:t> </a:t>
            </a:r>
            <a:r>
              <a:rPr lang="en-GB" b="1" dirty="0" err="1"/>
              <a:t>terlebih</a:t>
            </a:r>
            <a:r>
              <a:rPr lang="en-GB" b="1" dirty="0"/>
              <a:t> </a:t>
            </a:r>
            <a:r>
              <a:rPr lang="en-GB" b="1" dirty="0" err="1"/>
              <a:t>dahulu</a:t>
            </a:r>
            <a:r>
              <a:rPr lang="en-GB" b="1" dirty="0"/>
              <a:t> file views, </a:t>
            </a:r>
            <a:r>
              <a:rPr lang="en-GB" b="1" dirty="0" err="1"/>
              <a:t>yaitu</a:t>
            </a:r>
            <a:r>
              <a:rPr lang="en-GB" b="1" dirty="0"/>
              <a:t> </a:t>
            </a:r>
            <a:r>
              <a:rPr lang="en-GB" b="1" dirty="0" err="1"/>
              <a:t>index.php</a:t>
            </a:r>
            <a:r>
              <a:rPr lang="en-GB" b="1" dirty="0"/>
              <a:t>, dan </a:t>
            </a:r>
            <a:r>
              <a:rPr lang="en-GB" b="1" dirty="0" err="1"/>
              <a:t>kita</a:t>
            </a:r>
            <a:r>
              <a:rPr lang="en-GB" b="1" dirty="0"/>
              <a:t> </a:t>
            </a:r>
            <a:r>
              <a:rPr lang="en-GB" b="1" dirty="0" err="1"/>
              <a:t>tambahkan</a:t>
            </a:r>
            <a:r>
              <a:rPr lang="en-GB" b="1" dirty="0"/>
              <a:t> file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87E3D0-D43B-4270-B0E6-A6FF0D58BB6A}"/>
              </a:ext>
            </a:extLst>
          </p:cNvPr>
          <p:cNvSpPr/>
          <p:nvPr/>
        </p:nvSpPr>
        <p:spPr>
          <a:xfrm>
            <a:off x="1672240" y="4095653"/>
            <a:ext cx="701441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b="1" dirty="0">
                <a:solidFill>
                  <a:srgbClr val="00B0F0"/>
                </a:solidFill>
                <a:latin typeface="Consolas" panose="020B0609020204030204" pitchFamily="49" charset="0"/>
              </a:rPr>
              <a:t>$config['</a:t>
            </a:r>
            <a:r>
              <a:rPr lang="en-ID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base_url</a:t>
            </a:r>
            <a:r>
              <a:rPr lang="en-ID" b="1" dirty="0">
                <a:solidFill>
                  <a:srgbClr val="00B0F0"/>
                </a:solidFill>
                <a:latin typeface="Consolas" panose="020B0609020204030204" pitchFamily="49" charset="0"/>
              </a:rPr>
              <a:t>'] = </a:t>
            </a:r>
            <a:r>
              <a:rPr lang="en-ID" b="1" dirty="0">
                <a:solidFill>
                  <a:srgbClr val="CE9178"/>
                </a:solidFill>
                <a:latin typeface="Consolas" panose="020B0609020204030204" pitchFamily="49" charset="0"/>
              </a:rPr>
              <a:t>'http://localhost/ci-app-3/'</a:t>
            </a:r>
            <a:r>
              <a:rPr lang="en-ID" b="1" dirty="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  <a:endParaRPr lang="en-ID" b="1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71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910"/>
            <a:ext cx="7952874" cy="807712"/>
          </a:xfrm>
        </p:spPr>
        <p:txBody>
          <a:bodyPr>
            <a:normAutofit/>
          </a:bodyPr>
          <a:lstStyle/>
          <a:p>
            <a:r>
              <a:rPr lang="en-GB" sz="2400" b="1" dirty="0" err="1"/>
              <a:t>Membuat</a:t>
            </a:r>
            <a:r>
              <a:rPr lang="en-GB" sz="2400" b="1" dirty="0"/>
              <a:t> </a:t>
            </a:r>
            <a:r>
              <a:rPr lang="en-GB" sz="2400" b="1" dirty="0" err="1"/>
              <a:t>fungsi</a:t>
            </a:r>
            <a:r>
              <a:rPr lang="en-GB" sz="2400" b="1" dirty="0"/>
              <a:t> detail pada daftar </a:t>
            </a:r>
            <a:r>
              <a:rPr lang="en-GB" sz="2400" b="1" dirty="0" err="1"/>
              <a:t>mahasiswa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2347" y="3105834"/>
            <a:ext cx="88793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Kita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file </a:t>
            </a:r>
            <a:r>
              <a:rPr lang="en-GB" dirty="0" err="1"/>
              <a:t>css</a:t>
            </a:r>
            <a:r>
              <a:rPr lang="en-GB" dirty="0"/>
              <a:t> yang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dimasukkan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folder ci </a:t>
            </a:r>
            <a:r>
              <a:rPr lang="en-GB" dirty="0" err="1"/>
              <a:t>kita</a:t>
            </a:r>
            <a:r>
              <a:rPr lang="en-GB" dirty="0"/>
              <a:t>.</a:t>
            </a:r>
          </a:p>
          <a:p>
            <a:pPr marL="342900" indent="-342900">
              <a:buAutoNum type="arabicPeriod"/>
            </a:pPr>
            <a:r>
              <a:rPr lang="en-GB" dirty="0" err="1"/>
              <a:t>Buat</a:t>
            </a:r>
            <a:r>
              <a:rPr lang="en-GB" dirty="0"/>
              <a:t> folder </a:t>
            </a:r>
            <a:r>
              <a:rPr lang="en-GB" dirty="0" err="1"/>
              <a:t>baru</a:t>
            </a:r>
            <a:r>
              <a:rPr lang="en-GB" dirty="0"/>
              <a:t> pada folder application,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nama</a:t>
            </a:r>
            <a:r>
              <a:rPr lang="en-GB" dirty="0"/>
              <a:t> folder assets-&gt;</a:t>
            </a:r>
            <a:r>
              <a:rPr lang="en-GB" dirty="0" err="1"/>
              <a:t>css</a:t>
            </a:r>
            <a:r>
              <a:rPr lang="en-GB" dirty="0"/>
              <a:t>-&gt;</a:t>
            </a:r>
            <a:r>
              <a:rPr lang="en-GB" dirty="0" err="1"/>
              <a:t>kemudian</a:t>
            </a:r>
            <a:r>
              <a:rPr lang="en-GB" dirty="0"/>
              <a:t> file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nama</a:t>
            </a:r>
            <a:r>
              <a:rPr lang="en-GB" dirty="0"/>
              <a:t> style.css.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err="1"/>
              <a:t>Kemudian</a:t>
            </a:r>
            <a:r>
              <a:rPr lang="en-GB" dirty="0"/>
              <a:t>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hubungkan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file </a:t>
            </a:r>
            <a:r>
              <a:rPr lang="en-GB" dirty="0" err="1"/>
              <a:t>header.php</a:t>
            </a:r>
            <a:r>
              <a:rPr lang="en-GB" dirty="0"/>
              <a:t> pada folder </a:t>
            </a:r>
            <a:r>
              <a:rPr lang="en-GB" dirty="0" err="1"/>
              <a:t>tempalates</a:t>
            </a:r>
            <a:r>
              <a:rPr lang="en-GB" dirty="0"/>
              <a:t>. </a:t>
            </a:r>
            <a:r>
              <a:rPr lang="en-GB" dirty="0" err="1"/>
              <a:t>Menjadi</a:t>
            </a:r>
            <a:r>
              <a:rPr lang="en-GB" dirty="0"/>
              <a:t> 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B6E783-2757-4B4D-8A98-8B5E2FF1BE0C}"/>
              </a:ext>
            </a:extLst>
          </p:cNvPr>
          <p:cNvSpPr/>
          <p:nvPr/>
        </p:nvSpPr>
        <p:spPr>
          <a:xfrm>
            <a:off x="132347" y="1178004"/>
            <a:ext cx="8879305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/>
              <a:t>&lt;?= $</a:t>
            </a:r>
            <a:r>
              <a:rPr lang="en-ID" dirty="0" err="1"/>
              <a:t>mhs</a:t>
            </a:r>
            <a:r>
              <a:rPr lang="en-ID" dirty="0"/>
              <a:t>['</a:t>
            </a:r>
            <a:r>
              <a:rPr lang="en-ID" dirty="0" err="1"/>
              <a:t>nama</a:t>
            </a:r>
            <a:r>
              <a:rPr lang="en-ID" dirty="0"/>
              <a:t>']; ?&gt;</a:t>
            </a:r>
          </a:p>
          <a:p>
            <a:r>
              <a:rPr lang="en-ID" dirty="0"/>
              <a:t>            &lt;a </a:t>
            </a:r>
            <a:r>
              <a:rPr lang="en-ID" dirty="0" err="1"/>
              <a:t>href</a:t>
            </a:r>
            <a:r>
              <a:rPr lang="en-ID" dirty="0"/>
              <a:t>="&lt;?= </a:t>
            </a:r>
            <a:r>
              <a:rPr lang="en-ID" dirty="0" err="1"/>
              <a:t>base_url</a:t>
            </a:r>
            <a:r>
              <a:rPr lang="en-ID" dirty="0"/>
              <a:t>();?&gt;</a:t>
            </a:r>
            <a:r>
              <a:rPr lang="en-ID" dirty="0" err="1"/>
              <a:t>mahasiswa</a:t>
            </a:r>
            <a:r>
              <a:rPr lang="en-ID" dirty="0"/>
              <a:t>/</a:t>
            </a:r>
            <a:r>
              <a:rPr lang="en-ID" dirty="0" err="1"/>
              <a:t>hapus</a:t>
            </a:r>
            <a:r>
              <a:rPr lang="en-ID" dirty="0"/>
              <a:t>/&lt;?php echo $</a:t>
            </a:r>
            <a:r>
              <a:rPr lang="en-ID" dirty="0" err="1"/>
              <a:t>mhs</a:t>
            </a:r>
            <a:r>
              <a:rPr lang="en-ID" dirty="0"/>
              <a:t>['id']; ?&gt;" class="badge badge-danger float-right" onclick="return confirm('Yakin?');"&gt;</a:t>
            </a:r>
            <a:r>
              <a:rPr lang="en-ID" dirty="0" err="1"/>
              <a:t>Hapus</a:t>
            </a:r>
            <a:r>
              <a:rPr lang="en-ID" dirty="0"/>
              <a:t>&lt;/a&gt;</a:t>
            </a:r>
            <a:endParaRPr lang="en-ID" dirty="0">
              <a:latin typeface="Consolas" panose="020B0609020204030204" pitchFamily="49" charset="0"/>
            </a:endParaRP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&lt;a 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="&lt;?= 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base_url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();?&gt;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/detail/&lt;?php echo $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mhs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['id']; ?&gt;" class=“badge badge-primary  float-right"&gt;Detail&lt;/a&gt;</a:t>
            </a:r>
            <a:endParaRPr lang="en-ID" b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B035A1-61B5-4F87-95D3-85F4015D49C6}"/>
              </a:ext>
            </a:extLst>
          </p:cNvPr>
          <p:cNvSpPr/>
          <p:nvPr/>
        </p:nvSpPr>
        <p:spPr>
          <a:xfrm>
            <a:off x="132346" y="3956664"/>
            <a:ext cx="887930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bagde</a:t>
            </a:r>
            <a:r>
              <a:rPr lang="en-GB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	margin-left:3 px;</a:t>
            </a:r>
          </a:p>
          <a:p>
            <a:r>
              <a:rPr lang="en-GB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}</a:t>
            </a:r>
            <a:endParaRPr lang="en-ID" b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05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02D18C-EF75-46F7-B82A-2CAC3B81644D}"/>
              </a:ext>
            </a:extLst>
          </p:cNvPr>
          <p:cNvSpPr/>
          <p:nvPr/>
        </p:nvSpPr>
        <p:spPr>
          <a:xfrm>
            <a:off x="469231" y="253533"/>
            <a:ext cx="85905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>
                <a:latin typeface="Consolas" panose="020B0609020204030204" pitchFamily="49" charset="0"/>
              </a:rPr>
              <a:t>&lt;!-- Bootstrap CSS --&gt;</a:t>
            </a:r>
          </a:p>
          <a:p>
            <a:r>
              <a:rPr lang="en-ID" dirty="0">
                <a:latin typeface="Consolas" panose="020B0609020204030204" pitchFamily="49" charset="0"/>
              </a:rPr>
              <a:t>    &lt;link </a:t>
            </a:r>
            <a:r>
              <a:rPr lang="en-ID" dirty="0" err="1">
                <a:latin typeface="Consolas" panose="020B0609020204030204" pitchFamily="49" charset="0"/>
              </a:rPr>
              <a:t>rel</a:t>
            </a:r>
            <a:r>
              <a:rPr lang="en-ID" dirty="0">
                <a:latin typeface="Consolas" panose="020B0609020204030204" pitchFamily="49" charset="0"/>
              </a:rPr>
              <a:t>="stylesheet" </a:t>
            </a:r>
            <a:r>
              <a:rPr lang="en-ID" dirty="0" err="1">
                <a:latin typeface="Consolas" panose="020B0609020204030204" pitchFamily="49" charset="0"/>
              </a:rPr>
              <a:t>href</a:t>
            </a:r>
            <a:r>
              <a:rPr lang="en-ID" dirty="0">
                <a:latin typeface="Consolas" panose="020B0609020204030204" pitchFamily="49" charset="0"/>
              </a:rPr>
              <a:t>="https://stackpath.bootstrapcdn.com/bootstrap/4.4.1/</a:t>
            </a:r>
            <a:r>
              <a:rPr lang="en-ID" dirty="0" err="1">
                <a:latin typeface="Consolas" panose="020B0609020204030204" pitchFamily="49" charset="0"/>
              </a:rPr>
              <a:t>css</a:t>
            </a:r>
            <a:r>
              <a:rPr lang="en-ID" dirty="0">
                <a:latin typeface="Consolas" panose="020B0609020204030204" pitchFamily="49" charset="0"/>
              </a:rPr>
              <a:t>/bootstrap.min.css" integrity="sha384-Vkoo8x4CGsO3+Hhxv8T/Q5PaXtkKtu6ug5TOeNV6gBiFeWPGFN9MuhOf23Q9Ifjh" </a:t>
            </a:r>
            <a:r>
              <a:rPr lang="en-ID" dirty="0" err="1">
                <a:latin typeface="Consolas" panose="020B0609020204030204" pitchFamily="49" charset="0"/>
              </a:rPr>
              <a:t>crossorigin</a:t>
            </a:r>
            <a:r>
              <a:rPr lang="en-ID" dirty="0">
                <a:latin typeface="Consolas" panose="020B0609020204030204" pitchFamily="49" charset="0"/>
              </a:rPr>
              <a:t>="anonymous"&gt;</a:t>
            </a:r>
          </a:p>
          <a:p>
            <a:endParaRPr lang="en-ID" b="0" dirty="0">
              <a:effectLst/>
              <a:latin typeface="Consolas" panose="020B0609020204030204" pitchFamily="49" charset="0"/>
            </a:endParaRPr>
          </a:p>
          <a:p>
            <a:r>
              <a:rPr lang="en-ID" b="1" dirty="0">
                <a:solidFill>
                  <a:srgbClr val="FF0000"/>
                </a:solidFill>
                <a:latin typeface="Consolas" panose="020B0609020204030204" pitchFamily="49" charset="0"/>
              </a:rPr>
              <a:t>&lt;!—My CSS</a:t>
            </a:r>
            <a:r>
              <a:rPr lang="en-ID" b="1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</a:p>
          <a:p>
            <a:r>
              <a:rPr lang="en-ID" b="1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&lt;link </a:t>
            </a:r>
            <a:r>
              <a:rPr lang="en-ID" b="1" dirty="0" err="1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rel</a:t>
            </a:r>
            <a:r>
              <a:rPr lang="en-ID" b="1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=“stylesheet” </a:t>
            </a:r>
            <a:r>
              <a:rPr lang="en-ID" b="1" dirty="0" err="1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href</a:t>
            </a:r>
            <a:r>
              <a:rPr lang="en-ID" b="1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=&lt;?= </a:t>
            </a:r>
            <a:r>
              <a:rPr lang="en-ID" b="1" dirty="0" err="1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base_url</a:t>
            </a:r>
            <a:r>
              <a:rPr lang="en-ID" b="1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(); ?&gt;assets/</a:t>
            </a:r>
            <a:r>
              <a:rPr lang="en-ID" b="1" dirty="0" err="1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css</a:t>
            </a:r>
            <a:r>
              <a:rPr lang="en-ID" b="1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/style.css”&gt;</a:t>
            </a:r>
          </a:p>
          <a:p>
            <a:endParaRPr lang="en-ID" b="1" dirty="0">
              <a:solidFill>
                <a:srgbClr val="FF0000"/>
              </a:solidFill>
              <a:latin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en-ID" b="1" dirty="0">
                <a:latin typeface="Consolas" panose="020B0609020204030204" pitchFamily="49" charset="0"/>
                <a:sym typeface="Wingdings" panose="05000000000000000000" pitchFamily="2" charset="2"/>
              </a:rPr>
              <a:t>1. Kita </a:t>
            </a:r>
            <a:r>
              <a:rPr lang="en-ID" b="1" dirty="0" err="1">
                <a:latin typeface="Consolas" panose="020B0609020204030204" pitchFamily="49" charset="0"/>
                <a:sym typeface="Wingdings" panose="05000000000000000000" pitchFamily="2" charset="2"/>
              </a:rPr>
              <a:t>jalankan</a:t>
            </a:r>
            <a:r>
              <a:rPr lang="en-ID" b="1" dirty="0">
                <a:latin typeface="Consolas" panose="020B0609020204030204" pitchFamily="49" charset="0"/>
                <a:sym typeface="Wingdings" panose="05000000000000000000" pitchFamily="2" charset="2"/>
              </a:rPr>
              <a:t> browser </a:t>
            </a:r>
            <a:r>
              <a:rPr lang="en-ID" b="1" dirty="0" err="1">
                <a:latin typeface="Consolas" panose="020B0609020204030204" pitchFamily="49" charset="0"/>
                <a:sym typeface="Wingdings" panose="05000000000000000000" pitchFamily="2" charset="2"/>
              </a:rPr>
              <a:t>nya</a:t>
            </a:r>
            <a:r>
              <a:rPr lang="en-ID" b="1" dirty="0">
                <a:latin typeface="Consolas" panose="020B0609020204030204" pitchFamily="49" charset="0"/>
                <a:sym typeface="Wingdings" panose="05000000000000000000" pitchFamily="2" charset="2"/>
              </a:rPr>
              <a:t> dan </a:t>
            </a:r>
            <a:r>
              <a:rPr lang="en-ID" b="1" dirty="0" err="1">
                <a:latin typeface="Consolas" panose="020B0609020204030204" pitchFamily="49" charset="0"/>
                <a:sym typeface="Wingdings" panose="05000000000000000000" pitchFamily="2" charset="2"/>
              </a:rPr>
              <a:t>kita</a:t>
            </a:r>
            <a:r>
              <a:rPr lang="en-ID" b="1" dirty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ID" b="1" dirty="0" err="1">
                <a:latin typeface="Consolas" panose="020B0609020204030204" pitchFamily="49" charset="0"/>
                <a:sym typeface="Wingdings" panose="05000000000000000000" pitchFamily="2" charset="2"/>
              </a:rPr>
              <a:t>lihat</a:t>
            </a:r>
            <a:r>
              <a:rPr lang="en-ID" b="1" dirty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ID" b="1" dirty="0" err="1">
                <a:latin typeface="Consolas" panose="020B0609020204030204" pitchFamily="49" charset="0"/>
                <a:sym typeface="Wingdings" panose="05000000000000000000" pitchFamily="2" charset="2"/>
              </a:rPr>
              <a:t>hasilnya</a:t>
            </a:r>
            <a:r>
              <a:rPr lang="en-ID" b="1" dirty="0">
                <a:latin typeface="Consolas" panose="020B0609020204030204" pitchFamily="49" charset="0"/>
                <a:sym typeface="Wingdings" panose="05000000000000000000" pitchFamily="2" charset="2"/>
              </a:rPr>
              <a:t>.</a:t>
            </a:r>
          </a:p>
          <a:p>
            <a:r>
              <a:rPr lang="en-ID" b="0" dirty="0">
                <a:effectLst/>
                <a:latin typeface="Consolas" panose="020B0609020204030204" pitchFamily="49" charset="0"/>
              </a:rPr>
              <a:t>2. Kita </a:t>
            </a:r>
            <a:r>
              <a:rPr lang="en-ID" b="0" dirty="0" err="1">
                <a:effectLst/>
                <a:latin typeface="Consolas" panose="020B0609020204030204" pitchFamily="49" charset="0"/>
              </a:rPr>
              <a:t>menambahkan</a:t>
            </a:r>
            <a:r>
              <a:rPr lang="en-ID" b="0" dirty="0">
                <a:effectLst/>
                <a:latin typeface="Consolas" panose="020B0609020204030204" pitchFamily="49" charset="0"/>
              </a:rPr>
              <a:t> method </a:t>
            </a:r>
            <a:r>
              <a:rPr lang="en-ID" b="0" dirty="0" err="1">
                <a:effectLst/>
                <a:latin typeface="Consolas" panose="020B0609020204030204" pitchFamily="49" charset="0"/>
              </a:rPr>
              <a:t>baru</a:t>
            </a:r>
            <a:r>
              <a:rPr lang="en-ID" b="0" dirty="0">
                <a:effectLst/>
                <a:latin typeface="Consolas" panose="020B0609020204030204" pitchFamily="49" charset="0"/>
              </a:rPr>
              <a:t> pada controller </a:t>
            </a:r>
            <a:r>
              <a:rPr lang="en-ID" b="0" dirty="0" err="1">
                <a:effectLst/>
                <a:latin typeface="Consolas" panose="020B0609020204030204" pitchFamily="49" charset="0"/>
              </a:rPr>
              <a:t>mahasiswa</a:t>
            </a:r>
            <a:r>
              <a:rPr lang="en-ID" b="0" dirty="0">
                <a:effectLst/>
                <a:latin typeface="Consolas" panose="020B0609020204030204" pitchFamily="49" charset="0"/>
              </a:rPr>
              <a:t> </a:t>
            </a:r>
            <a:r>
              <a:rPr lang="en-ID" b="0" dirty="0" err="1">
                <a:effectLst/>
                <a:latin typeface="Consolas" panose="020B0609020204030204" pitchFamily="49" charset="0"/>
              </a:rPr>
              <a:t>menjadi</a:t>
            </a:r>
            <a:r>
              <a:rPr lang="en-ID" b="0" dirty="0">
                <a:effectLst/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E0982F-8733-43AE-AFCF-B3E628AF3C66}"/>
              </a:ext>
            </a:extLst>
          </p:cNvPr>
          <p:cNvSpPr/>
          <p:nvPr/>
        </p:nvSpPr>
        <p:spPr>
          <a:xfrm>
            <a:off x="96251" y="3682106"/>
            <a:ext cx="89635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public function detail($id)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{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$data['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judul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']='Detail Data 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';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$data['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']=$this-&gt;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Mahasiswa_model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-&gt;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getMahasiswaById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($id);</a:t>
            </a:r>
          </a:p>
          <a:p>
            <a:b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$this-&gt;load-&gt;view('templates/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header',$data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$this-&gt;load-&gt;view(‘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/</a:t>
            </a:r>
            <a:r>
              <a:rPr lang="en-ID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detail',$data</a:t>
            </a:r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$this-&gt;load-&gt;view('templates/footer’);</a:t>
            </a:r>
          </a:p>
          <a:p>
            <a:r>
              <a:rPr lang="en-ID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}</a:t>
            </a:r>
            <a:endParaRPr lang="en-ID" sz="1600" b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409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807" y="198964"/>
            <a:ext cx="8554751" cy="5624320"/>
          </a:xfrm>
        </p:spPr>
        <p:txBody>
          <a:bodyPr>
            <a:normAutofit/>
          </a:bodyPr>
          <a:lstStyle/>
          <a:p>
            <a:r>
              <a:rPr lang="en-GB" dirty="0" err="1"/>
              <a:t>Menambahkan</a:t>
            </a:r>
            <a:r>
              <a:rPr lang="en-GB" dirty="0"/>
              <a:t> method </a:t>
            </a:r>
            <a:r>
              <a:rPr lang="en-GB" dirty="0" err="1"/>
              <a:t>baru</a:t>
            </a:r>
            <a:r>
              <a:rPr lang="en-GB" dirty="0"/>
              <a:t> pada </a:t>
            </a:r>
            <a:r>
              <a:rPr lang="en-GB" dirty="0" err="1"/>
              <a:t>Mahasiswa_model.php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Karena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belum</a:t>
            </a:r>
            <a:r>
              <a:rPr lang="en-GB" dirty="0"/>
              <a:t> </a:t>
            </a:r>
            <a:r>
              <a:rPr lang="en-GB" dirty="0" err="1"/>
              <a:t>memiliki</a:t>
            </a:r>
            <a:r>
              <a:rPr lang="en-GB" dirty="0"/>
              <a:t> file detail pada folder </a:t>
            </a:r>
            <a:r>
              <a:rPr lang="en-GB" dirty="0" err="1"/>
              <a:t>mahasiswa</a:t>
            </a:r>
            <a:r>
              <a:rPr lang="en-GB" dirty="0"/>
              <a:t> </a:t>
            </a:r>
            <a:r>
              <a:rPr lang="en-GB" dirty="0" err="1"/>
              <a:t>maka</a:t>
            </a:r>
            <a:r>
              <a:rPr lang="en-GB" dirty="0"/>
              <a:t>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buat</a:t>
            </a:r>
            <a:r>
              <a:rPr lang="en-GB" dirty="0"/>
              <a:t> file </a:t>
            </a:r>
            <a:r>
              <a:rPr lang="en-GB" dirty="0" err="1"/>
              <a:t>baru</a:t>
            </a:r>
            <a:r>
              <a:rPr lang="en-GB" dirty="0"/>
              <a:t> </a:t>
            </a:r>
            <a:r>
              <a:rPr lang="en-GB" dirty="0" err="1"/>
              <a:t>bernama</a:t>
            </a:r>
            <a:r>
              <a:rPr lang="en-GB" dirty="0"/>
              <a:t> </a:t>
            </a:r>
            <a:r>
              <a:rPr lang="en-GB" dirty="0" err="1"/>
              <a:t>detail.php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37673" y="819614"/>
            <a:ext cx="8241631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 </a:t>
            </a:r>
            <a:r>
              <a:rPr lang="en-ID" dirty="0"/>
              <a:t>public function </a:t>
            </a:r>
            <a:r>
              <a:rPr lang="en-ID" dirty="0" err="1"/>
              <a:t>hapusDataMahasiswa</a:t>
            </a:r>
            <a:r>
              <a:rPr lang="en-ID" dirty="0"/>
              <a:t>($id)</a:t>
            </a:r>
          </a:p>
          <a:p>
            <a:r>
              <a:rPr lang="en-ID" dirty="0"/>
              <a:t>    {</a:t>
            </a:r>
          </a:p>
          <a:p>
            <a:r>
              <a:rPr lang="en-ID" dirty="0"/>
              <a:t>       $this-&gt;</a:t>
            </a:r>
            <a:r>
              <a:rPr lang="en-ID" dirty="0" err="1"/>
              <a:t>db</a:t>
            </a:r>
            <a:r>
              <a:rPr lang="en-ID" dirty="0"/>
              <a:t>-&gt;where('</a:t>
            </a:r>
            <a:r>
              <a:rPr lang="en-ID" dirty="0" err="1"/>
              <a:t>id',$id</a:t>
            </a:r>
            <a:r>
              <a:rPr lang="en-ID" dirty="0"/>
              <a:t>);</a:t>
            </a:r>
          </a:p>
          <a:p>
            <a:r>
              <a:rPr lang="en-ID" dirty="0"/>
              <a:t>       $this-&gt;</a:t>
            </a:r>
            <a:r>
              <a:rPr lang="en-ID" dirty="0" err="1"/>
              <a:t>db</a:t>
            </a:r>
            <a:r>
              <a:rPr lang="en-ID" dirty="0"/>
              <a:t>-&gt;delete('</a:t>
            </a:r>
            <a:r>
              <a:rPr lang="en-ID" dirty="0" err="1"/>
              <a:t>mahasiswa</a:t>
            </a:r>
            <a:r>
              <a:rPr lang="en-ID" dirty="0"/>
              <a:t>');</a:t>
            </a:r>
          </a:p>
          <a:p>
            <a:r>
              <a:rPr lang="en-ID" dirty="0"/>
              <a:t>    }</a:t>
            </a:r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public function </a:t>
            </a:r>
            <a:r>
              <a:rPr lang="en-GB" dirty="0" err="1">
                <a:solidFill>
                  <a:srgbClr val="FF0000"/>
                </a:solidFill>
              </a:rPr>
              <a:t>getMahasiswaById</a:t>
            </a:r>
            <a:r>
              <a:rPr lang="en-GB" dirty="0">
                <a:solidFill>
                  <a:srgbClr val="FF0000"/>
                </a:solidFill>
              </a:rPr>
              <a:t>($id)</a:t>
            </a:r>
          </a:p>
          <a:p>
            <a:r>
              <a:rPr lang="en-GB" dirty="0">
                <a:solidFill>
                  <a:srgbClr val="FF0000"/>
                </a:solidFill>
              </a:rPr>
              <a:t>    {</a:t>
            </a:r>
          </a:p>
          <a:p>
            <a:r>
              <a:rPr lang="en-GB" dirty="0">
                <a:solidFill>
                  <a:srgbClr val="FF0000"/>
                </a:solidFill>
              </a:rPr>
              <a:t>       return $this-&gt;</a:t>
            </a:r>
            <a:r>
              <a:rPr lang="en-GB" dirty="0" err="1">
                <a:solidFill>
                  <a:srgbClr val="FF0000"/>
                </a:solidFill>
              </a:rPr>
              <a:t>db</a:t>
            </a:r>
            <a:r>
              <a:rPr lang="en-GB" dirty="0">
                <a:solidFill>
                  <a:srgbClr val="FF0000"/>
                </a:solidFill>
              </a:rPr>
              <a:t>-&gt;</a:t>
            </a:r>
            <a:r>
              <a:rPr lang="en-GB" dirty="0" err="1">
                <a:solidFill>
                  <a:srgbClr val="FF0000"/>
                </a:solidFill>
              </a:rPr>
              <a:t>get_where</a:t>
            </a:r>
            <a:r>
              <a:rPr lang="en-GB" dirty="0">
                <a:solidFill>
                  <a:srgbClr val="FF0000"/>
                </a:solidFill>
              </a:rPr>
              <a:t>('</a:t>
            </a:r>
            <a:r>
              <a:rPr lang="en-GB" dirty="0" err="1">
                <a:solidFill>
                  <a:srgbClr val="FF0000"/>
                </a:solidFill>
              </a:rPr>
              <a:t>mahasiswa</a:t>
            </a:r>
            <a:r>
              <a:rPr lang="en-GB" dirty="0">
                <a:solidFill>
                  <a:srgbClr val="FF0000"/>
                </a:solidFill>
              </a:rPr>
              <a:t>',['id'=&gt; $id])-&gt;</a:t>
            </a:r>
            <a:r>
              <a:rPr lang="en-GB" dirty="0" err="1">
                <a:solidFill>
                  <a:srgbClr val="FF0000"/>
                </a:solidFill>
              </a:rPr>
              <a:t>row_array</a:t>
            </a:r>
            <a:r>
              <a:rPr lang="en-GB" dirty="0">
                <a:solidFill>
                  <a:srgbClr val="FF0000"/>
                </a:solidFill>
              </a:rPr>
              <a:t>();</a:t>
            </a:r>
          </a:p>
          <a:p>
            <a:r>
              <a:rPr lang="en-GB" dirty="0">
                <a:solidFill>
                  <a:srgbClr val="FF0000"/>
                </a:solidFill>
              </a:rPr>
              <a:t>    }</a:t>
            </a:r>
          </a:p>
        </p:txBody>
      </p:sp>
    </p:spTree>
    <p:extLst>
      <p:ext uri="{BB962C8B-B14F-4D97-AF65-F5344CB8AC3E}">
        <p14:creationId xmlns:p14="http://schemas.microsoft.com/office/powerpoint/2010/main" val="140052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275F59-A078-4B1F-9424-96105407527D}"/>
              </a:ext>
            </a:extLst>
          </p:cNvPr>
          <p:cNvSpPr/>
          <p:nvPr/>
        </p:nvSpPr>
        <p:spPr>
          <a:xfrm>
            <a:off x="0" y="0"/>
            <a:ext cx="10238874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&lt;div class="container"&gt;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&lt;div class="row mt-5"&gt;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&lt;div class="col-md6"&gt;</a:t>
            </a:r>
          </a:p>
          <a:p>
            <a:b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&lt;div class="card"&gt;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&lt;div class="card-header"&gt;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Detail Data 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endParaRPr lang="en-ID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&lt;/div&gt;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&lt;div class="card-body"&gt;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&lt;h5 class="card-title"&gt;&lt;?= $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['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nama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'];?&gt;&lt;/h5&gt;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&lt;h6 class="card-subtitle mb-2 text-muted"&gt;&lt;?= $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['email'];?&gt;&lt;/h6&gt;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&lt;p class="card-text"&gt;&lt;?= $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['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nim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'];?&gt;&lt;/p&gt;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&lt;p class="card-text"&gt;&lt;?= $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['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jurusan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'];?&gt;&lt;/p&gt;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    &lt;a 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="&lt;?php echo 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base_url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();?&gt;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" class="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btn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btn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-primary"&gt;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Kembali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&lt;/a&gt;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    &lt;/div&gt;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&lt;/div&gt;</a:t>
            </a:r>
          </a:p>
          <a:p>
            <a:b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&lt;/div&gt;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   &lt;/div&gt;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&lt;/div&gt;</a:t>
            </a:r>
          </a:p>
          <a:p>
            <a:b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endParaRPr lang="en-ID" b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92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282" y="300841"/>
            <a:ext cx="903571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dirty="0" err="1"/>
              <a:t>Kembali</a:t>
            </a:r>
            <a:r>
              <a:rPr lang="en-GB" dirty="0"/>
              <a:t> </a:t>
            </a:r>
            <a:r>
              <a:rPr lang="en-GB" dirty="0" err="1"/>
              <a:t>kehalaman</a:t>
            </a:r>
            <a:r>
              <a:rPr lang="en-GB" dirty="0"/>
              <a:t> </a:t>
            </a:r>
            <a:r>
              <a:rPr lang="en-GB" dirty="0" err="1"/>
              <a:t>index.php</a:t>
            </a:r>
            <a:r>
              <a:rPr lang="en-GB" dirty="0"/>
              <a:t>  pada folder </a:t>
            </a:r>
            <a:r>
              <a:rPr lang="en-GB" dirty="0" err="1"/>
              <a:t>mahasiswa</a:t>
            </a:r>
            <a:r>
              <a:rPr lang="en-GB" dirty="0"/>
              <a:t>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merubah</a:t>
            </a:r>
            <a:r>
              <a:rPr lang="en-GB" dirty="0"/>
              <a:t> </a:t>
            </a:r>
            <a:r>
              <a:rPr lang="en-GB" dirty="0" err="1"/>
              <a:t>filenya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1CEF6F-B4ED-44D8-B38C-36581FC93FDA}"/>
              </a:ext>
            </a:extLst>
          </p:cNvPr>
          <p:cNvSpPr/>
          <p:nvPr/>
        </p:nvSpPr>
        <p:spPr>
          <a:xfrm>
            <a:off x="108282" y="1081751"/>
            <a:ext cx="9035717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>
                <a:solidFill>
                  <a:schemeClr val="tx1"/>
                </a:solidFill>
              </a:rPr>
              <a:t>&lt;?= $</a:t>
            </a:r>
            <a:r>
              <a:rPr lang="en-ID" dirty="0" err="1">
                <a:solidFill>
                  <a:schemeClr val="tx1"/>
                </a:solidFill>
              </a:rPr>
              <a:t>mhs</a:t>
            </a:r>
            <a:r>
              <a:rPr lang="en-ID" dirty="0">
                <a:solidFill>
                  <a:schemeClr val="tx1"/>
                </a:solidFill>
              </a:rPr>
              <a:t>['</a:t>
            </a:r>
            <a:r>
              <a:rPr lang="en-ID" dirty="0" err="1">
                <a:solidFill>
                  <a:schemeClr val="tx1"/>
                </a:solidFill>
              </a:rPr>
              <a:t>nama</a:t>
            </a:r>
            <a:r>
              <a:rPr lang="en-ID" dirty="0">
                <a:solidFill>
                  <a:schemeClr val="tx1"/>
                </a:solidFill>
              </a:rPr>
              <a:t>']; ?&gt;</a:t>
            </a:r>
          </a:p>
          <a:p>
            <a:r>
              <a:rPr lang="en-ID" dirty="0">
                <a:solidFill>
                  <a:schemeClr val="tx1"/>
                </a:solidFill>
              </a:rPr>
              <a:t>            &lt;a </a:t>
            </a:r>
            <a:r>
              <a:rPr lang="en-ID" dirty="0" err="1">
                <a:solidFill>
                  <a:schemeClr val="tx1"/>
                </a:solidFill>
              </a:rPr>
              <a:t>href</a:t>
            </a:r>
            <a:r>
              <a:rPr lang="en-ID" dirty="0">
                <a:solidFill>
                  <a:schemeClr val="tx1"/>
                </a:solidFill>
              </a:rPr>
              <a:t>="&lt;?= </a:t>
            </a:r>
            <a:r>
              <a:rPr lang="en-ID" dirty="0" err="1">
                <a:solidFill>
                  <a:schemeClr val="tx1"/>
                </a:solidFill>
              </a:rPr>
              <a:t>base_url</a:t>
            </a:r>
            <a:r>
              <a:rPr lang="en-ID" dirty="0">
                <a:solidFill>
                  <a:schemeClr val="tx1"/>
                </a:solidFill>
              </a:rPr>
              <a:t>();?&gt;</a:t>
            </a:r>
            <a:r>
              <a:rPr lang="en-ID" dirty="0" err="1">
                <a:solidFill>
                  <a:schemeClr val="tx1"/>
                </a:solidFill>
              </a:rPr>
              <a:t>mahasiswa</a:t>
            </a:r>
            <a:r>
              <a:rPr lang="en-ID" dirty="0">
                <a:solidFill>
                  <a:schemeClr val="tx1"/>
                </a:solidFill>
              </a:rPr>
              <a:t>/</a:t>
            </a:r>
            <a:r>
              <a:rPr lang="en-ID" dirty="0" err="1">
                <a:solidFill>
                  <a:schemeClr val="tx1"/>
                </a:solidFill>
              </a:rPr>
              <a:t>hapus</a:t>
            </a:r>
            <a:r>
              <a:rPr lang="en-ID" dirty="0">
                <a:solidFill>
                  <a:schemeClr val="tx1"/>
                </a:solidFill>
              </a:rPr>
              <a:t>/&lt;?php echo $</a:t>
            </a:r>
            <a:r>
              <a:rPr lang="en-ID" dirty="0" err="1">
                <a:solidFill>
                  <a:schemeClr val="tx1"/>
                </a:solidFill>
              </a:rPr>
              <a:t>mhs</a:t>
            </a:r>
            <a:r>
              <a:rPr lang="en-ID" dirty="0">
                <a:solidFill>
                  <a:schemeClr val="tx1"/>
                </a:solidFill>
              </a:rPr>
              <a:t>['id']; ?&gt;" class="badge badge-danger float-right" onclick="return confirm('Yakin?');"&gt;</a:t>
            </a:r>
            <a:r>
              <a:rPr lang="en-ID" dirty="0" err="1">
                <a:solidFill>
                  <a:schemeClr val="tx1"/>
                </a:solidFill>
              </a:rPr>
              <a:t>Hapus</a:t>
            </a:r>
            <a:r>
              <a:rPr lang="en-ID" dirty="0">
                <a:solidFill>
                  <a:schemeClr val="tx1"/>
                </a:solidFill>
              </a:rPr>
              <a:t>&lt;/a&gt;</a:t>
            </a:r>
            <a:endParaRPr lang="en-ID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ID" dirty="0">
                <a:solidFill>
                  <a:schemeClr val="tx1"/>
                </a:solidFill>
                <a:latin typeface="Consolas" panose="020B0609020204030204" pitchFamily="49" charset="0"/>
              </a:rPr>
              <a:t>&lt;?= $</a:t>
            </a:r>
            <a:r>
              <a:rPr lang="en-ID" dirty="0" err="1">
                <a:solidFill>
                  <a:schemeClr val="tx1"/>
                </a:solidFill>
                <a:latin typeface="Consolas" panose="020B0609020204030204" pitchFamily="49" charset="0"/>
              </a:rPr>
              <a:t>mhs</a:t>
            </a:r>
            <a:r>
              <a:rPr lang="en-ID" dirty="0">
                <a:solidFill>
                  <a:schemeClr val="tx1"/>
                </a:solidFill>
                <a:latin typeface="Consolas" panose="020B0609020204030204" pitchFamily="49" charset="0"/>
              </a:rPr>
              <a:t>['</a:t>
            </a:r>
            <a:r>
              <a:rPr lang="en-ID" dirty="0" err="1">
                <a:solidFill>
                  <a:schemeClr val="tx1"/>
                </a:solidFill>
                <a:latin typeface="Consolas" panose="020B0609020204030204" pitchFamily="49" charset="0"/>
              </a:rPr>
              <a:t>nama</a:t>
            </a:r>
            <a:r>
              <a:rPr lang="en-ID" dirty="0">
                <a:solidFill>
                  <a:schemeClr val="tx1"/>
                </a:solidFill>
                <a:latin typeface="Consolas" panose="020B0609020204030204" pitchFamily="49" charset="0"/>
              </a:rPr>
              <a:t>']; ?&gt;</a:t>
            </a:r>
          </a:p>
          <a:p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 &lt;a 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="&lt;?= 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base_url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();?&gt;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mahasiswa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/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ubah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/&lt;?php echo $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mhs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['id']; ?&gt;" class=“badge badge-success  float-right"&gt;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UBah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&lt;/a&gt;</a:t>
            </a:r>
            <a:endParaRPr lang="en-ID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ID" dirty="0">
                <a:solidFill>
                  <a:schemeClr val="tx1"/>
                </a:solidFill>
                <a:latin typeface="Consolas" panose="020B0609020204030204" pitchFamily="49" charset="0"/>
              </a:rPr>
              <a:t>            &lt;a </a:t>
            </a:r>
            <a:r>
              <a:rPr lang="en-ID" dirty="0" err="1">
                <a:solidFill>
                  <a:schemeClr val="tx1"/>
                </a:solidFill>
                <a:latin typeface="Consolas" panose="020B0609020204030204" pitchFamily="49" charset="0"/>
              </a:rPr>
              <a:t>href</a:t>
            </a:r>
            <a:r>
              <a:rPr lang="en-ID" dirty="0">
                <a:solidFill>
                  <a:schemeClr val="tx1"/>
                </a:solidFill>
                <a:latin typeface="Consolas" panose="020B0609020204030204" pitchFamily="49" charset="0"/>
              </a:rPr>
              <a:t>="&lt;?= </a:t>
            </a:r>
            <a:r>
              <a:rPr lang="en-ID" dirty="0" err="1">
                <a:solidFill>
                  <a:schemeClr val="tx1"/>
                </a:solidFill>
                <a:latin typeface="Consolas" panose="020B0609020204030204" pitchFamily="49" charset="0"/>
              </a:rPr>
              <a:t>base_url</a:t>
            </a:r>
            <a:r>
              <a:rPr lang="en-ID" dirty="0">
                <a:solidFill>
                  <a:schemeClr val="tx1"/>
                </a:solidFill>
                <a:latin typeface="Consolas" panose="020B0609020204030204" pitchFamily="49" charset="0"/>
              </a:rPr>
              <a:t>();?&gt;</a:t>
            </a:r>
            <a:r>
              <a:rPr lang="en-ID" dirty="0" err="1">
                <a:solidFill>
                  <a:schemeClr val="tx1"/>
                </a:solidFill>
                <a:latin typeface="Consolas" panose="020B0609020204030204" pitchFamily="49" charset="0"/>
              </a:rPr>
              <a:t>mahasiswa</a:t>
            </a:r>
            <a:r>
              <a:rPr lang="en-ID" dirty="0">
                <a:solidFill>
                  <a:schemeClr val="tx1"/>
                </a:solidFill>
                <a:latin typeface="Consolas" panose="020B0609020204030204" pitchFamily="49" charset="0"/>
              </a:rPr>
              <a:t>/detail/&lt;?php echo $</a:t>
            </a:r>
            <a:r>
              <a:rPr lang="en-ID" dirty="0" err="1">
                <a:solidFill>
                  <a:schemeClr val="tx1"/>
                </a:solidFill>
                <a:latin typeface="Consolas" panose="020B0609020204030204" pitchFamily="49" charset="0"/>
              </a:rPr>
              <a:t>mhs</a:t>
            </a:r>
            <a:r>
              <a:rPr lang="en-ID" dirty="0">
                <a:solidFill>
                  <a:schemeClr val="tx1"/>
                </a:solidFill>
                <a:latin typeface="Consolas" panose="020B0609020204030204" pitchFamily="49" charset="0"/>
              </a:rPr>
              <a:t>['id']; ?&gt;" class=“badge badge-primary  float-right"&gt;Detail&lt;/a&gt;</a:t>
            </a:r>
            <a:endParaRPr lang="en-ID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endParaRPr lang="en-ID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endParaRPr lang="en-ID" b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A31BB4-E835-4031-8FBF-A9933856F231}"/>
              </a:ext>
            </a:extLst>
          </p:cNvPr>
          <p:cNvSpPr/>
          <p:nvPr/>
        </p:nvSpPr>
        <p:spPr>
          <a:xfrm>
            <a:off x="54141" y="4078652"/>
            <a:ext cx="903571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Kita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merubah</a:t>
            </a:r>
            <a:r>
              <a:rPr lang="en-GB" dirty="0"/>
              <a:t> </a:t>
            </a:r>
            <a:r>
              <a:rPr lang="en-GB" dirty="0" err="1"/>
              <a:t>bagian</a:t>
            </a:r>
            <a:r>
              <a:rPr lang="en-GB" dirty="0"/>
              <a:t> form validation pada </a:t>
            </a:r>
            <a:r>
              <a:rPr lang="en-GB" dirty="0" err="1"/>
              <a:t>bagian</a:t>
            </a:r>
            <a:r>
              <a:rPr lang="en-GB" dirty="0"/>
              <a:t> </a:t>
            </a:r>
            <a:r>
              <a:rPr lang="en-GB" dirty="0" err="1"/>
              <a:t>tambah</a:t>
            </a:r>
            <a:r>
              <a:rPr lang="en-GB" dirty="0"/>
              <a:t> </a:t>
            </a:r>
            <a:r>
              <a:rPr lang="en-GB" dirty="0" err="1"/>
              <a:t>mahasiswa</a:t>
            </a: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Kita </a:t>
            </a:r>
            <a:r>
              <a:rPr lang="en-GB" dirty="0" err="1"/>
              <a:t>masuk</a:t>
            </a:r>
            <a:r>
              <a:rPr lang="en-GB" dirty="0"/>
              <a:t> </a:t>
            </a:r>
            <a:r>
              <a:rPr lang="en-GB" dirty="0" err="1"/>
              <a:t>boostrap</a:t>
            </a:r>
            <a:r>
              <a:rPr lang="en-GB" dirty="0"/>
              <a:t> </a:t>
            </a:r>
            <a:r>
              <a:rPr lang="en-GB" dirty="0" err="1"/>
              <a:t>kemudian</a:t>
            </a:r>
            <a:r>
              <a:rPr lang="en-GB" dirty="0"/>
              <a:t> </a:t>
            </a:r>
            <a:r>
              <a:rPr lang="en-GB" dirty="0" err="1"/>
              <a:t>masukkan</a:t>
            </a:r>
            <a:r>
              <a:rPr lang="en-GB" dirty="0"/>
              <a:t> kata </a:t>
            </a:r>
            <a:r>
              <a:rPr lang="en-GB" dirty="0" err="1"/>
              <a:t>kunci</a:t>
            </a:r>
            <a:r>
              <a:rPr lang="en-GB" dirty="0"/>
              <a:t> form dan </a:t>
            </a:r>
            <a:r>
              <a:rPr lang="en-GB" dirty="0" err="1"/>
              <a:t>kita</a:t>
            </a:r>
            <a:r>
              <a:rPr lang="en-GB" dirty="0"/>
              <a:t> copy </a:t>
            </a:r>
            <a:r>
              <a:rPr lang="en-GB" dirty="0" err="1"/>
              <a:t>sebagian</a:t>
            </a:r>
            <a:r>
              <a:rPr lang="en-GB" dirty="0"/>
              <a:t> </a:t>
            </a:r>
            <a:r>
              <a:rPr lang="en-GB" dirty="0" err="1"/>
              <a:t>kodenya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288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95" y="1831250"/>
            <a:ext cx="8879605" cy="3450613"/>
          </a:xfrm>
        </p:spPr>
        <p:txBody>
          <a:bodyPr/>
          <a:lstStyle/>
          <a:p>
            <a:r>
              <a:rPr lang="en-GB" dirty="0" err="1"/>
              <a:t>Kemudian</a:t>
            </a:r>
            <a:r>
              <a:rPr lang="en-GB" dirty="0"/>
              <a:t>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hapus</a:t>
            </a:r>
            <a:r>
              <a:rPr lang="en-GB" dirty="0"/>
              <a:t> </a:t>
            </a:r>
            <a:r>
              <a:rPr lang="en-GB" dirty="0" err="1"/>
              <a:t>bagian</a:t>
            </a:r>
            <a:r>
              <a:rPr lang="en-GB" dirty="0"/>
              <a:t> </a:t>
            </a:r>
            <a:r>
              <a:rPr lang="en-GB" dirty="0" err="1"/>
              <a:t>form_validation</a:t>
            </a:r>
            <a:r>
              <a:rPr lang="en-GB" dirty="0"/>
              <a:t> pada </a:t>
            </a:r>
            <a:r>
              <a:rPr lang="en-GB" dirty="0" err="1"/>
              <a:t>bagian</a:t>
            </a:r>
            <a:r>
              <a:rPr lang="en-GB" dirty="0"/>
              <a:t> </a:t>
            </a:r>
            <a:r>
              <a:rPr lang="en-GB" dirty="0" err="1"/>
              <a:t>atas</a:t>
            </a:r>
            <a:r>
              <a:rPr lang="en-GB" dirty="0"/>
              <a:t>, </a:t>
            </a:r>
            <a:r>
              <a:rPr lang="en-GB" dirty="0" err="1"/>
              <a:t>hapus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if </a:t>
            </a:r>
            <a:r>
              <a:rPr lang="en-GB" dirty="0" err="1"/>
              <a:t>sampai</a:t>
            </a:r>
            <a:r>
              <a:rPr lang="en-GB" dirty="0"/>
              <a:t> if </a:t>
            </a:r>
            <a:r>
              <a:rPr lang="en-GB" dirty="0" err="1"/>
              <a:t>penutup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Kemudian</a:t>
            </a:r>
            <a:r>
              <a:rPr lang="en-GB" dirty="0"/>
              <a:t> </a:t>
            </a:r>
            <a:r>
              <a:rPr lang="en-GB" dirty="0" err="1"/>
              <a:t>kopikan</a:t>
            </a:r>
            <a:r>
              <a:rPr lang="en-GB" dirty="0"/>
              <a:t> </a:t>
            </a:r>
            <a:r>
              <a:rPr lang="en-GB" dirty="0" err="1"/>
              <a:t>bagian</a:t>
            </a:r>
            <a:r>
              <a:rPr lang="en-GB" dirty="0"/>
              <a:t> form error </a:t>
            </a:r>
            <a:r>
              <a:rPr lang="en-GB" dirty="0" err="1"/>
              <a:t>kebagian</a:t>
            </a:r>
            <a:r>
              <a:rPr lang="en-GB" dirty="0"/>
              <a:t> </a:t>
            </a:r>
            <a:r>
              <a:rPr lang="en-GB" dirty="0" err="1"/>
              <a:t>inputannya</a:t>
            </a:r>
            <a:r>
              <a:rPr lang="en-GB" dirty="0"/>
              <a:t> </a:t>
            </a:r>
            <a:r>
              <a:rPr lang="en-GB" dirty="0" err="1"/>
              <a:t>masing-masing</a:t>
            </a:r>
            <a:r>
              <a:rPr lang="en-GB" dirty="0"/>
              <a:t> pada </a:t>
            </a:r>
            <a:r>
              <a:rPr lang="en-GB" dirty="0" err="1"/>
              <a:t>bagian</a:t>
            </a:r>
            <a:r>
              <a:rPr lang="en-GB" dirty="0"/>
              <a:t> </a:t>
            </a:r>
            <a:r>
              <a:rPr lang="en-GB" dirty="0" err="1"/>
              <a:t>nim,jurusan,dan</a:t>
            </a:r>
            <a:r>
              <a:rPr lang="en-GB" dirty="0"/>
              <a:t> email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BECBFF-D206-465C-8F49-91640AAC29C1}"/>
              </a:ext>
            </a:extLst>
          </p:cNvPr>
          <p:cNvSpPr/>
          <p:nvPr/>
        </p:nvSpPr>
        <p:spPr>
          <a:xfrm>
            <a:off x="409073" y="211286"/>
            <a:ext cx="8590547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>
                <a:latin typeface="Consolas" panose="020B0609020204030204" pitchFamily="49" charset="0"/>
              </a:rPr>
              <a:t>for="</a:t>
            </a:r>
            <a:r>
              <a:rPr lang="en-ID" dirty="0" err="1">
                <a:latin typeface="Consolas" panose="020B0609020204030204" pitchFamily="49" charset="0"/>
              </a:rPr>
              <a:t>nama</a:t>
            </a:r>
            <a:r>
              <a:rPr lang="en-ID" dirty="0">
                <a:latin typeface="Consolas" panose="020B0609020204030204" pitchFamily="49" charset="0"/>
              </a:rPr>
              <a:t>"&gt;Nama&lt;/label&gt;</a:t>
            </a:r>
          </a:p>
          <a:p>
            <a:r>
              <a:rPr lang="en-ID" dirty="0">
                <a:latin typeface="Consolas" panose="020B0609020204030204" pitchFamily="49" charset="0"/>
              </a:rPr>
              <a:t>                &lt;input type="text" name="</a:t>
            </a:r>
            <a:r>
              <a:rPr lang="en-ID" dirty="0" err="1">
                <a:latin typeface="Consolas" panose="020B0609020204030204" pitchFamily="49" charset="0"/>
              </a:rPr>
              <a:t>nama</a:t>
            </a:r>
            <a:r>
              <a:rPr lang="en-ID" dirty="0">
                <a:latin typeface="Consolas" panose="020B0609020204030204" pitchFamily="49" charset="0"/>
              </a:rPr>
              <a:t>" class="form-control" id="</a:t>
            </a:r>
            <a:r>
              <a:rPr lang="en-ID" dirty="0" err="1">
                <a:latin typeface="Consolas" panose="020B0609020204030204" pitchFamily="49" charset="0"/>
              </a:rPr>
              <a:t>nama</a:t>
            </a:r>
            <a:r>
              <a:rPr lang="en-ID" dirty="0">
                <a:latin typeface="Consolas" panose="020B0609020204030204" pitchFamily="49" charset="0"/>
              </a:rPr>
              <a:t>" placeholder="</a:t>
            </a:r>
            <a:r>
              <a:rPr lang="en-ID" dirty="0" err="1">
                <a:latin typeface="Consolas" panose="020B0609020204030204" pitchFamily="49" charset="0"/>
              </a:rPr>
              <a:t>nama</a:t>
            </a:r>
            <a:r>
              <a:rPr lang="en-ID" dirty="0">
                <a:latin typeface="Consolas" panose="020B0609020204030204" pitchFamily="49" charset="0"/>
              </a:rPr>
              <a:t>"&gt;</a:t>
            </a:r>
          </a:p>
          <a:p>
            <a:r>
              <a:rPr lang="en-ID" dirty="0">
                <a:latin typeface="Consolas" panose="020B0609020204030204" pitchFamily="49" charset="0"/>
              </a:rPr>
              <a:t>                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&lt;small class="form-text text-danger"&gt;&lt;?= 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form_error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('</a:t>
            </a:r>
            <a:r>
              <a:rPr lang="en-ID" dirty="0" err="1">
                <a:solidFill>
                  <a:srgbClr val="FF0000"/>
                </a:solidFill>
                <a:latin typeface="Consolas" panose="020B0609020204030204" pitchFamily="49" charset="0"/>
              </a:rPr>
              <a:t>nama</a:t>
            </a:r>
            <a:r>
              <a:rPr lang="en-ID" dirty="0">
                <a:solidFill>
                  <a:srgbClr val="FF0000"/>
                </a:solidFill>
                <a:latin typeface="Consolas" panose="020B0609020204030204" pitchFamily="49" charset="0"/>
              </a:rPr>
              <a:t>');?&gt;&lt;/small&gt;</a:t>
            </a:r>
            <a:endParaRPr lang="en-ID" b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6D6DD0-D805-43CC-9D43-2CCC0CE0D06E}"/>
              </a:ext>
            </a:extLst>
          </p:cNvPr>
          <p:cNvSpPr/>
          <p:nvPr/>
        </p:nvSpPr>
        <p:spPr>
          <a:xfrm>
            <a:off x="433136" y="2696216"/>
            <a:ext cx="827772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 &lt;?php if(</a:t>
            </a:r>
            <a:r>
              <a:rPr lang="en-GB" dirty="0" err="1">
                <a:solidFill>
                  <a:srgbClr val="FF0000"/>
                </a:solidFill>
                <a:latin typeface="Consolas" panose="020B0609020204030204" pitchFamily="49" charset="0"/>
              </a:rPr>
              <a:t>validation_errors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()) :?&gt;</a:t>
            </a: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&lt;div class="alert alert-danger" role="alert"&gt;</a:t>
            </a: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&lt;?= </a:t>
            </a:r>
            <a:r>
              <a:rPr lang="en-GB" dirty="0" err="1">
                <a:solidFill>
                  <a:srgbClr val="FF0000"/>
                </a:solidFill>
                <a:latin typeface="Consolas" panose="020B0609020204030204" pitchFamily="49" charset="0"/>
              </a:rPr>
              <a:t>validation_errors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(); ?&gt;</a:t>
            </a: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 &lt;?php endif ;?&gt; </a:t>
            </a:r>
            <a:endParaRPr lang="en-GB" b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913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60B21DB-9CA7-4DEB-8858-D469D3D101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5165" y="1392281"/>
            <a:ext cx="4613806" cy="12396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F81DA5-AC29-418C-9410-D781DE0FDA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044" y="89608"/>
            <a:ext cx="3215143" cy="276375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2AE124A-9539-4D41-A3E9-382133054000}"/>
              </a:ext>
            </a:extLst>
          </p:cNvPr>
          <p:cNvSpPr/>
          <p:nvPr/>
        </p:nvSpPr>
        <p:spPr>
          <a:xfrm>
            <a:off x="4754880" y="516835"/>
            <a:ext cx="3546282" cy="763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Kenapa</a:t>
            </a:r>
            <a:r>
              <a:rPr lang="en-GB" dirty="0"/>
              <a:t> </a:t>
            </a:r>
            <a:r>
              <a:rPr lang="en-GB" dirty="0" err="1"/>
              <a:t>muncul</a:t>
            </a:r>
            <a:r>
              <a:rPr lang="en-GB" dirty="0"/>
              <a:t> </a:t>
            </a:r>
            <a:r>
              <a:rPr lang="en-GB" dirty="0" err="1"/>
              <a:t>dua</a:t>
            </a:r>
            <a:r>
              <a:rPr lang="en-GB" dirty="0"/>
              <a:t> kali </a:t>
            </a:r>
            <a:r>
              <a:rPr lang="en-GB" dirty="0" err="1"/>
              <a:t>karena</a:t>
            </a:r>
            <a:r>
              <a:rPr lang="en-GB" dirty="0"/>
              <a:t>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menuliskan</a:t>
            </a:r>
            <a:r>
              <a:rPr lang="en-GB" dirty="0"/>
              <a:t> </a:t>
            </a:r>
            <a:r>
              <a:rPr lang="en-GB" dirty="0" err="1"/>
              <a:t>dua</a:t>
            </a:r>
            <a:r>
              <a:rPr lang="en-GB" dirty="0"/>
              <a:t> kali </a:t>
            </a:r>
            <a:r>
              <a:rPr lang="en-GB" dirty="0" err="1"/>
              <a:t>bagian</a:t>
            </a:r>
            <a:r>
              <a:rPr lang="en-GB" dirty="0"/>
              <a:t> </a:t>
            </a:r>
            <a:r>
              <a:rPr lang="en-GB" dirty="0" err="1"/>
              <a:t>gambar</a:t>
            </a:r>
            <a:r>
              <a:rPr lang="en-GB" dirty="0"/>
              <a:t> </a:t>
            </a:r>
            <a:r>
              <a:rPr lang="en-GB" dirty="0" err="1"/>
              <a:t>dibawah</a:t>
            </a:r>
            <a:endParaRPr lang="en-ID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BEE396-6F4F-4966-A172-249B62999564}"/>
              </a:ext>
            </a:extLst>
          </p:cNvPr>
          <p:cNvSpPr/>
          <p:nvPr/>
        </p:nvSpPr>
        <p:spPr>
          <a:xfrm>
            <a:off x="4110827" y="1864982"/>
            <a:ext cx="1144988" cy="2941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A95D185-07C5-4A13-ACB6-3C61A21F4458}"/>
              </a:ext>
            </a:extLst>
          </p:cNvPr>
          <p:cNvCxnSpPr>
            <a:stCxn id="8" idx="2"/>
          </p:cNvCxnSpPr>
          <p:nvPr/>
        </p:nvCxnSpPr>
        <p:spPr>
          <a:xfrm flipH="1">
            <a:off x="4508390" y="2159180"/>
            <a:ext cx="174931" cy="1269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5644BB8-08C4-4DC3-AEDC-63B0BE2C6796}"/>
              </a:ext>
            </a:extLst>
          </p:cNvPr>
          <p:cNvSpPr/>
          <p:nvPr/>
        </p:nvSpPr>
        <p:spPr>
          <a:xfrm>
            <a:off x="3205701" y="3462794"/>
            <a:ext cx="3546282" cy="763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Bagian</a:t>
            </a:r>
            <a:r>
              <a:rPr lang="en-GB" dirty="0"/>
              <a:t> </a:t>
            </a:r>
            <a:r>
              <a:rPr lang="en-GB" dirty="0" err="1"/>
              <a:t>itu</a:t>
            </a:r>
            <a:r>
              <a:rPr lang="en-GB" dirty="0"/>
              <a:t> </a:t>
            </a:r>
            <a:r>
              <a:rPr lang="en-GB" dirty="0" err="1"/>
              <a:t>dihapus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9751842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628</TotalTime>
  <Words>3021</Words>
  <Application>Microsoft Office PowerPoint</Application>
  <PresentationFormat>On-screen Show (4:3)</PresentationFormat>
  <Paragraphs>218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Consolas</vt:lpstr>
      <vt:lpstr>Gill Sans MT</vt:lpstr>
      <vt:lpstr>SFMono-Regular</vt:lpstr>
      <vt:lpstr>Gallery</vt:lpstr>
      <vt:lpstr>MEMBUAT APLIKASI MENGGUNAKAN CI BAGIAN 3</vt:lpstr>
      <vt:lpstr>Membuat fitur tambah data</vt:lpstr>
      <vt:lpstr>Membuat fungsi detail pada daftar mahasiswa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APLIKASI MENGGUNAKAN CI BAGIAN 2</dc:title>
  <dc:creator>Andris Sahata</dc:creator>
  <cp:lastModifiedBy>andris sahata</cp:lastModifiedBy>
  <cp:revision>54</cp:revision>
  <dcterms:created xsi:type="dcterms:W3CDTF">2019-10-12T13:39:29Z</dcterms:created>
  <dcterms:modified xsi:type="dcterms:W3CDTF">2020-04-06T09:07:29Z</dcterms:modified>
</cp:coreProperties>
</file>