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9FA866-7E72-4150-AE6A-F18171720F44}" type="datetimeFigureOut">
              <a:rPr lang="id-ID" smtClean="0"/>
              <a:pPr/>
              <a:t>07/04/2020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1480B6-C4CD-4F98-9963-7A5D90BDFCE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09836"/>
          </a:xfrm>
        </p:spPr>
        <p:txBody>
          <a:bodyPr>
            <a:normAutofit/>
          </a:bodyPr>
          <a:lstStyle/>
          <a:p>
            <a:r>
              <a:rPr lang="id-ID" dirty="0" smtClean="0"/>
              <a:t>MENYAMPAIKAN PESAN SECARA EFEKTIF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i="1" dirty="0" smtClean="0"/>
              <a:t>Positive Self Esteem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i="1" dirty="0" smtClean="0"/>
              <a:t>Negative Self Esteem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971550" lvl="1" indent="-514350" algn="just">
              <a:buFont typeface="Wingdings" pitchFamily="2" charset="2"/>
              <a:buChar char="v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status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ajak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Ekologis</a:t>
            </a:r>
            <a:r>
              <a:rPr lang="en-US" dirty="0" smtClean="0"/>
              <a:t>: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endParaRPr lang="en-US" dirty="0" smtClean="0"/>
          </a:p>
          <a:p>
            <a:pPr lvl="1" algn="just"/>
            <a:r>
              <a:rPr lang="en-US" sz="2900" dirty="0" err="1" smtClean="0"/>
              <a:t>Faktor</a:t>
            </a:r>
            <a:r>
              <a:rPr lang="en-US" sz="2900" dirty="0" smtClean="0"/>
              <a:t> </a:t>
            </a:r>
            <a:r>
              <a:rPr lang="en-US" sz="2900" dirty="0" err="1" smtClean="0"/>
              <a:t>Desain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Arsitektural</a:t>
            </a:r>
            <a:r>
              <a:rPr lang="en-US" dirty="0" smtClean="0"/>
              <a:t>: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berantakan</a:t>
            </a:r>
            <a:r>
              <a:rPr lang="en-US" dirty="0" smtClean="0"/>
              <a:t>,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-AC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endParaRPr lang="en-US" dirty="0" smtClean="0"/>
          </a:p>
          <a:p>
            <a:pPr lvl="1" algn="just"/>
            <a:r>
              <a:rPr lang="en-US" sz="2900" dirty="0" err="1" smtClean="0"/>
              <a:t>Faktor</a:t>
            </a:r>
            <a:r>
              <a:rPr lang="en-US" sz="2900" dirty="0" smtClean="0"/>
              <a:t> Temporal</a:t>
            </a:r>
            <a:r>
              <a:rPr lang="en-US" dirty="0" smtClean="0"/>
              <a:t>: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)</a:t>
            </a:r>
          </a:p>
          <a:p>
            <a:pPr lvl="1" algn="just"/>
            <a:r>
              <a:rPr lang="en-US" sz="2900" dirty="0" err="1" smtClean="0"/>
              <a:t>Suasana</a:t>
            </a:r>
            <a:r>
              <a:rPr lang="en-US" sz="2900" dirty="0" smtClean="0"/>
              <a:t> </a:t>
            </a:r>
            <a:r>
              <a:rPr lang="en-US" sz="2900" dirty="0" err="1" smtClean="0"/>
              <a:t>Perilaku</a:t>
            </a:r>
            <a:r>
              <a:rPr lang="en-US" dirty="0" smtClean="0"/>
              <a:t>: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disuasana</a:t>
            </a:r>
            <a:r>
              <a:rPr lang="en-US" dirty="0" smtClean="0"/>
              <a:t> formal 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lvl="1" algn="just"/>
            <a:r>
              <a:rPr lang="en-US" sz="2900" dirty="0" err="1" smtClean="0"/>
              <a:t>Faktor</a:t>
            </a:r>
            <a:r>
              <a:rPr lang="en-US" sz="2900" dirty="0" smtClean="0"/>
              <a:t> </a:t>
            </a:r>
            <a:r>
              <a:rPr lang="en-US" sz="2900" dirty="0" err="1" smtClean="0"/>
              <a:t>Teknologi</a:t>
            </a:r>
            <a:r>
              <a:rPr lang="en-US" dirty="0" smtClean="0"/>
              <a:t>: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endParaRPr lang="en-US" dirty="0" smtClean="0"/>
          </a:p>
          <a:p>
            <a:pPr lvl="1" algn="just"/>
            <a:r>
              <a:rPr lang="en-US" sz="2900" dirty="0" err="1" smtClean="0"/>
              <a:t>Faktor</a:t>
            </a:r>
            <a:r>
              <a:rPr lang="en-US" sz="2900" dirty="0" smtClean="0"/>
              <a:t> </a:t>
            </a:r>
            <a:r>
              <a:rPr lang="en-US" sz="2900" dirty="0" err="1" smtClean="0"/>
              <a:t>Sosia</a:t>
            </a:r>
            <a:r>
              <a:rPr lang="en-US" dirty="0" err="1" smtClean="0"/>
              <a:t>l</a:t>
            </a:r>
            <a:r>
              <a:rPr lang="en-US" dirty="0" smtClean="0"/>
              <a:t>: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1" algn="just"/>
            <a:r>
              <a:rPr lang="en-US" sz="2900" dirty="0" err="1" smtClean="0"/>
              <a:t>Lingkungan</a:t>
            </a:r>
            <a:r>
              <a:rPr lang="en-US" sz="2900" dirty="0" smtClean="0"/>
              <a:t> </a:t>
            </a:r>
            <a:r>
              <a:rPr lang="en-US" sz="2900" dirty="0" err="1" smtClean="0"/>
              <a:t>Psikososial</a:t>
            </a:r>
            <a:r>
              <a:rPr lang="en-US" dirty="0" smtClean="0"/>
              <a:t>: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endParaRPr lang="en-US" dirty="0" smtClean="0"/>
          </a:p>
          <a:p>
            <a:pPr lvl="1"/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endParaRPr lang="en-US" dirty="0" smtClean="0"/>
          </a:p>
          <a:p>
            <a:pPr lvl="1"/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endParaRPr lang="en-US" dirty="0" smtClean="0"/>
          </a:p>
          <a:p>
            <a:pPr lvl="1"/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pPr lvl="1"/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endParaRPr lang="en-US" dirty="0" smtClean="0"/>
          </a:p>
          <a:p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lvl="1"/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lvl="1"/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Kontras</a:t>
            </a:r>
            <a:r>
              <a:rPr lang="en-US" dirty="0" smtClean="0"/>
              <a:t>: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kontras</a:t>
            </a:r>
            <a:r>
              <a:rPr lang="en-US" dirty="0" smtClean="0"/>
              <a:t> agar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Teman</a:t>
            </a:r>
            <a:r>
              <a:rPr lang="en-US" dirty="0" smtClean="0"/>
              <a:t>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Harapan</a:t>
            </a:r>
            <a:r>
              <a:rPr lang="en-US" dirty="0" smtClean="0"/>
              <a:t>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pendengarnya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Asosiasi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idolanya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kaitkan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ditiru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971550" lvl="1" indent="-514350" algn="just">
              <a:buFont typeface="+mj-lt"/>
              <a:buAutoNum type="arabicPeriod" startAt="6"/>
            </a:pPr>
            <a:r>
              <a:rPr lang="en-US" sz="2600" dirty="0" err="1" smtClean="0"/>
              <a:t>Konsistensi</a:t>
            </a:r>
            <a:r>
              <a:rPr lang="en-US" dirty="0" smtClean="0"/>
              <a:t>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ditebak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mengikutinya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 startAt="6"/>
            </a:pPr>
            <a:r>
              <a:rPr lang="en-US" sz="2600" dirty="0" err="1" smtClean="0"/>
              <a:t>Kelangkaan</a:t>
            </a:r>
            <a:r>
              <a:rPr lang="en-US" dirty="0" smtClean="0"/>
              <a:t>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diminati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 startAt="6"/>
            </a:pPr>
            <a:r>
              <a:rPr lang="en-US" sz="2600" dirty="0" err="1" smtClean="0"/>
              <a:t>Kompromi</a:t>
            </a:r>
            <a:r>
              <a:rPr lang="en-US" dirty="0" smtClean="0"/>
              <a:t>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dikompromikan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 startAt="6"/>
            </a:pPr>
            <a:r>
              <a:rPr lang="en-US" sz="2600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Mengkaitkan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marL="914400" lvl="1" indent="-514350" algn="just">
              <a:buFont typeface="+mj-lt"/>
              <a:buAutoNum type="alphaL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endParaRPr lang="en-US" dirty="0" smtClean="0"/>
          </a:p>
          <a:p>
            <a:pPr marL="914400" lvl="1" indent="-514350" algn="just">
              <a:buFont typeface="+mj-lt"/>
              <a:buAutoNum type="alphaL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/</a:t>
            </a:r>
            <a:r>
              <a:rPr lang="en-US" dirty="0" err="1" smtClean="0"/>
              <a:t>perasaan</a:t>
            </a:r>
            <a:endParaRPr lang="en-US" dirty="0" smtClean="0"/>
          </a:p>
          <a:p>
            <a:pPr marL="914400" lvl="1" indent="-514350" algn="just">
              <a:buFont typeface="+mj-lt"/>
              <a:buAutoNum type="alphaLcPeriod"/>
            </a:pP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/</a:t>
            </a: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sugesti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“</a:t>
            </a:r>
            <a:r>
              <a:rPr lang="en-US" dirty="0" err="1" smtClean="0"/>
              <a:t>belilah</a:t>
            </a:r>
            <a:r>
              <a:rPr lang="en-US" dirty="0" smtClean="0"/>
              <a:t> </a:t>
            </a:r>
            <a:r>
              <a:rPr lang="en-US" dirty="0" err="1" smtClean="0"/>
              <a:t>apartemen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”)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“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9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”)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914400" lvl="1" indent="-514350" algn="just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Rahasia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tersanjung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diberitahu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- 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saran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(detail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dislide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Jangan</a:t>
            </a:r>
            <a:r>
              <a:rPr lang="en-US" dirty="0" smtClean="0"/>
              <a:t>”,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ketidakyakinan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Mungkin</a:t>
            </a:r>
            <a:r>
              <a:rPr lang="en-US" dirty="0" smtClean="0"/>
              <a:t>“ , “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“</a:t>
            </a:r>
            <a:r>
              <a:rPr lang="en-US" dirty="0" err="1" smtClean="0"/>
              <a:t>Seperti</a:t>
            </a:r>
            <a:r>
              <a:rPr lang="en-US" dirty="0" smtClean="0"/>
              <a:t>…..”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angkuh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pemahaman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mengubah</a:t>
            </a:r>
            <a:r>
              <a:rPr lang="en-US" b="1" dirty="0" smtClean="0"/>
              <a:t> </a:t>
            </a: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Kiat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kiat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agar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tersampaikan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Inklusif</a:t>
            </a:r>
            <a:r>
              <a:rPr lang="en-US" dirty="0" smtClean="0"/>
              <a:t> :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Spesifik</a:t>
            </a:r>
            <a:r>
              <a:rPr lang="en-US" dirty="0" smtClean="0"/>
              <a:t> /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sesedikit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Empat</a:t>
            </a:r>
            <a:r>
              <a:rPr lang="en-US" dirty="0" smtClean="0"/>
              <a:t> Area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86200"/>
            <a:ext cx="86868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Joe </a:t>
            </a:r>
            <a:r>
              <a:rPr lang="en-US" dirty="0" err="1" smtClean="0"/>
              <a:t>dan</a:t>
            </a:r>
            <a:r>
              <a:rPr lang="en-US" dirty="0" smtClean="0"/>
              <a:t> Harry </a:t>
            </a:r>
            <a:r>
              <a:rPr lang="en-US" dirty="0" err="1" smtClean="0"/>
              <a:t>memperkenalkan</a:t>
            </a:r>
            <a:r>
              <a:rPr lang="en-US" dirty="0" smtClean="0"/>
              <a:t> 4 area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Daerah Terbuka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Buta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Tertutup</a:t>
            </a:r>
            <a:r>
              <a:rPr lang="en-US" dirty="0" smtClean="0"/>
              <a:t>/</a:t>
            </a:r>
            <a:r>
              <a:rPr lang="en-US" dirty="0" err="1" smtClean="0"/>
              <a:t>Tersembunyi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/Daerah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(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dislide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4391044" cy="293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Daerah 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Daerah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algn="just"/>
            <a:r>
              <a:rPr lang="en-US" dirty="0" smtClean="0"/>
              <a:t>Daerah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algn="just"/>
            <a:r>
              <a:rPr lang="en-US" dirty="0" smtClean="0"/>
              <a:t>Daerah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dieksplorasi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Daerah </a:t>
            </a:r>
            <a:r>
              <a:rPr lang="en-US" dirty="0" err="1" smtClean="0"/>
              <a:t>Buta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Daerah 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algn="just"/>
            <a:r>
              <a:rPr lang="en-US" dirty="0" smtClean="0"/>
              <a:t>Daerah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diminimalkan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Daerah </a:t>
            </a:r>
            <a:r>
              <a:rPr lang="en-US" dirty="0" err="1" smtClean="0"/>
              <a:t>Tertutup</a:t>
            </a:r>
            <a:r>
              <a:rPr lang="en-US" dirty="0" smtClean="0"/>
              <a:t> / </a:t>
            </a:r>
            <a:r>
              <a:rPr lang="en-US" dirty="0" err="1" smtClean="0"/>
              <a:t>Tersembunyi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Daerah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/ </a:t>
            </a:r>
            <a:br>
              <a:rPr lang="en-US" dirty="0" smtClean="0"/>
            </a:br>
            <a:r>
              <a:rPr lang="en-US" dirty="0" smtClean="0"/>
              <a:t>Daerah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Daerah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algn="just"/>
            <a:r>
              <a:rPr lang="en-US" dirty="0" smtClean="0"/>
              <a:t>Daerah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diminimalkan</a:t>
            </a:r>
            <a:r>
              <a:rPr lang="en-US" dirty="0" smtClean="0"/>
              <a:t> agar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Memperluas</a:t>
            </a:r>
            <a:r>
              <a:rPr lang="en-US" dirty="0" smtClean="0"/>
              <a:t> Daerah 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smtClean="0"/>
              <a:t>balik </a:t>
            </a:r>
            <a:endParaRPr lang="en-US" dirty="0" smtClean="0"/>
          </a:p>
          <a:p>
            <a:pPr algn="just"/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Memperluas</a:t>
            </a:r>
            <a:r>
              <a:rPr lang="en-US" dirty="0" smtClean="0"/>
              <a:t> Daerah Terbuka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Introspeksi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/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/</a:t>
            </a:r>
            <a:r>
              <a:rPr lang="en-US" i="1" dirty="0" smtClean="0"/>
              <a:t>feedback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168</TotalTime>
  <Words>842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Verdana</vt:lpstr>
      <vt:lpstr>Wingdings</vt:lpstr>
      <vt:lpstr>Wingdings 2</vt:lpstr>
      <vt:lpstr>Verve</vt:lpstr>
      <vt:lpstr>MENYAMPAIKAN PESAN SECARA EFEKTIF </vt:lpstr>
      <vt:lpstr>Membuka Diri</vt:lpstr>
      <vt:lpstr>Empat Area dalam Diri</vt:lpstr>
      <vt:lpstr>Daerah Terbuka</vt:lpstr>
      <vt:lpstr>Daerah Buta</vt:lpstr>
      <vt:lpstr>Daerah Tertutup / Tersembunyi</vt:lpstr>
      <vt:lpstr>Daerah Tidak Diketahui /  Daerah Tidak Sadar</vt:lpstr>
      <vt:lpstr>Memperluas Daerah Terbuka</vt:lpstr>
      <vt:lpstr>Cara Memperluas Daerah Terbuka</vt:lpstr>
      <vt:lpstr>Konsep Diri</vt:lpstr>
      <vt:lpstr>Karakteristik Orang yang Percaya Diri</vt:lpstr>
      <vt:lpstr>Karakteristik Orang yang Kurang Percaya Diri</vt:lpstr>
      <vt:lpstr>Mempengaruhi Orang Lain</vt:lpstr>
      <vt:lpstr>Cara Memahami Orang Lain dengan Baik</vt:lpstr>
      <vt:lpstr>Persuasi Efektif</vt:lpstr>
      <vt:lpstr>Persuasi Efektif (lanjutan)</vt:lpstr>
      <vt:lpstr>Teknik Persuasi</vt:lpstr>
      <vt:lpstr>Teknik Persuasi</vt:lpstr>
      <vt:lpstr>Pola Bahasa Persuasif</vt:lpstr>
      <vt:lpstr>Kiat Mengelola Pesan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juli abdul ghapur</dc:creator>
  <cp:lastModifiedBy>Kajur SI</cp:lastModifiedBy>
  <cp:revision>10</cp:revision>
  <dcterms:created xsi:type="dcterms:W3CDTF">2015-01-10T06:30:25Z</dcterms:created>
  <dcterms:modified xsi:type="dcterms:W3CDTF">2020-04-07T03:20:37Z</dcterms:modified>
</cp:coreProperties>
</file>