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FD7B-6426-4312-BE33-085D61EA4AA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CE20-2970-4631-90A1-B0DC73658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142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FD7B-6426-4312-BE33-085D61EA4AA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CE20-2970-4631-90A1-B0DC73658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253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FD7B-6426-4312-BE33-085D61EA4AA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CE20-2970-4631-90A1-B0DC73658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76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FD7B-6426-4312-BE33-085D61EA4AA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CE20-2970-4631-90A1-B0DC73658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97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FD7B-6426-4312-BE33-085D61EA4AA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CE20-2970-4631-90A1-B0DC73658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73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FD7B-6426-4312-BE33-085D61EA4AA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CE20-2970-4631-90A1-B0DC73658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13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FD7B-6426-4312-BE33-085D61EA4AA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CE20-2970-4631-90A1-B0DC73658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13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FD7B-6426-4312-BE33-085D61EA4AA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CE20-2970-4631-90A1-B0DC73658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85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FD7B-6426-4312-BE33-085D61EA4AA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CE20-2970-4631-90A1-B0DC73658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91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FD7B-6426-4312-BE33-085D61EA4AA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7B3CE20-2970-4631-90A1-B0DC73658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976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FD7B-6426-4312-BE33-085D61EA4AA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CE20-2970-4631-90A1-B0DC73658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627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FD7B-6426-4312-BE33-085D61EA4AA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CE20-2970-4631-90A1-B0DC73658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6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FD7B-6426-4312-BE33-085D61EA4AA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CE20-2970-4631-90A1-B0DC73658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53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FD7B-6426-4312-BE33-085D61EA4AA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CE20-2970-4631-90A1-B0DC73658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62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FD7B-6426-4312-BE33-085D61EA4AA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CE20-2970-4631-90A1-B0DC73658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39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FD7B-6426-4312-BE33-085D61EA4AA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CE20-2970-4631-90A1-B0DC73658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29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FD7B-6426-4312-BE33-085D61EA4AA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CE20-2970-4631-90A1-B0DC73658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97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C47FD7B-6426-4312-BE33-085D61EA4AA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7B3CE20-2970-4631-90A1-B0DC73658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60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080656"/>
            <a:ext cx="9440034" cy="191192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KAWASAN </a:t>
            </a:r>
            <a:br>
              <a:rPr lang="en-US" dirty="0" smtClean="0">
                <a:latin typeface="Arial Rounded MT Bold" panose="020F0704030504030204" pitchFamily="34" charset="0"/>
              </a:rPr>
            </a:br>
            <a:r>
              <a:rPr lang="en-US" dirty="0" smtClean="0">
                <a:latin typeface="Arial Rounded MT Bold" panose="020F0704030504030204" pitchFamily="34" charset="0"/>
              </a:rPr>
              <a:t>ASIA TENGGARA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4039985"/>
            <a:ext cx="9440034" cy="608221"/>
          </a:xfrm>
        </p:spPr>
        <p:txBody>
          <a:bodyPr/>
          <a:lstStyle/>
          <a:p>
            <a:r>
              <a:rPr lang="en-US" dirty="0" smtClean="0">
                <a:latin typeface="Berlin Sans FB Demi" panose="020E0802020502020306" pitchFamily="34" charset="0"/>
              </a:rPr>
              <a:t>ANDRIAS DARMAYADI, PH.D</a:t>
            </a:r>
            <a:endParaRPr lang="en-US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543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241069"/>
            <a:ext cx="10018713" cy="798022"/>
          </a:xfrm>
        </p:spPr>
        <p:txBody>
          <a:bodyPr/>
          <a:lstStyle/>
          <a:p>
            <a:r>
              <a:rPr lang="en-US" dirty="0" smtClean="0">
                <a:latin typeface="Berlin Sans FB Demi" panose="020E0802020502020306" pitchFamily="34" charset="0"/>
              </a:rPr>
              <a:t>DEFINISI KAWASAN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79419"/>
            <a:ext cx="10018713" cy="4646814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kerap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sekumpulan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yang </a:t>
            </a:r>
            <a:r>
              <a:rPr lang="en-US" dirty="0" err="1"/>
              <a:t>berdekatan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geografis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yang </a:t>
            </a:r>
            <a:r>
              <a:rPr lang="en-US" dirty="0" err="1"/>
              <a:t>intensif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lain,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persepsi</a:t>
            </a:r>
            <a:r>
              <a:rPr lang="en-US" dirty="0"/>
              <a:t> yang </a:t>
            </a:r>
            <a:r>
              <a:rPr lang="en-US" dirty="0" err="1"/>
              <a:t>mirip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B.M Russet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kawasan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kedekatan</a:t>
            </a:r>
            <a:r>
              <a:rPr lang="en-US" dirty="0"/>
              <a:t> </a:t>
            </a:r>
            <a:r>
              <a:rPr lang="en-US" dirty="0" err="1"/>
              <a:t>geografis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homogenitas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institusi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yang </a:t>
            </a:r>
            <a:r>
              <a:rPr lang="en-US" dirty="0" err="1"/>
              <a:t>mirip</a:t>
            </a:r>
            <a:r>
              <a:rPr lang="en-US" dirty="0"/>
              <a:t>. Wilayah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yang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koalisasi</a:t>
            </a:r>
            <a:r>
              <a:rPr lang="en-US" dirty="0"/>
              <a:t> </a:t>
            </a:r>
            <a:r>
              <a:rPr lang="en-US" dirty="0" err="1" smtClean="0"/>
              <a:t>bangsa-bangsa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 smtClean="0"/>
              <a:t>berdampingan</a:t>
            </a:r>
            <a:endParaRPr lang="en-US" dirty="0" smtClean="0"/>
          </a:p>
          <a:p>
            <a:r>
              <a:rPr lang="en-US" dirty="0" smtClean="0"/>
              <a:t>Karl. W. Deutsch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ketergantungan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negara-negara</a:t>
            </a:r>
            <a:r>
              <a:rPr lang="en-US" dirty="0"/>
              <a:t> yang </a:t>
            </a:r>
            <a:r>
              <a:rPr lang="en-US" dirty="0" err="1"/>
              <a:t>berdekatan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penentu</a:t>
            </a:r>
            <a:r>
              <a:rPr lang="en-US" dirty="0"/>
              <a:t> </a:t>
            </a:r>
            <a:r>
              <a:rPr lang="en-US" dirty="0" err="1"/>
              <a:t>terbentuknya</a:t>
            </a:r>
            <a:r>
              <a:rPr lang="en-US" dirty="0"/>
              <a:t> </a:t>
            </a:r>
            <a:r>
              <a:rPr lang="en-US" dirty="0" err="1" smtClean="0"/>
              <a:t>wilayah.Faktor-faktor</a:t>
            </a:r>
            <a:r>
              <a:rPr lang="en-US" dirty="0" smtClean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ketergantungan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komunikasi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politis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kata lain,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bukanlah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melainkan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bentukan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58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382385"/>
            <a:ext cx="10018713" cy="814648"/>
          </a:xfrm>
        </p:spPr>
        <p:txBody>
          <a:bodyPr/>
          <a:lstStyle/>
          <a:p>
            <a:r>
              <a:rPr lang="en-US" b="1" dirty="0" smtClean="0">
                <a:latin typeface="Berlin Sans FB Demi" panose="020E0802020502020306" pitchFamily="34" charset="0"/>
              </a:rPr>
              <a:t>KESADARAN</a:t>
            </a:r>
            <a:r>
              <a:rPr lang="en-US" b="1" dirty="0" smtClean="0"/>
              <a:t> </a:t>
            </a:r>
            <a:r>
              <a:rPr lang="en-US" b="1" dirty="0" smtClean="0">
                <a:latin typeface="Berlin Sans FB Demi" panose="020E0802020502020306" pitchFamily="34" charset="0"/>
              </a:rPr>
              <a:t>KEWILAYAHAN</a:t>
            </a:r>
            <a:endParaRPr lang="en-US" b="1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712423"/>
            <a:ext cx="10018713" cy="4078778"/>
          </a:xfrm>
        </p:spPr>
        <p:txBody>
          <a:bodyPr>
            <a:normAutofit/>
          </a:bodyPr>
          <a:lstStyle/>
          <a:p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kewilayahan</a:t>
            </a:r>
            <a:r>
              <a:rPr lang="en-US" dirty="0"/>
              <a:t> yang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terus-menerus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rasa </a:t>
            </a:r>
            <a:r>
              <a:rPr lang="en-US" dirty="0" err="1"/>
              <a:t>memiliki</a:t>
            </a:r>
            <a:r>
              <a:rPr lang="en-US" dirty="0"/>
              <a:t> yang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dimungkinkan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faktor-faktor</a:t>
            </a:r>
            <a:r>
              <a:rPr lang="en-US" dirty="0"/>
              <a:t> internal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, </a:t>
            </a:r>
            <a:r>
              <a:rPr lang="en-US" dirty="0" err="1"/>
              <a:t>sejarah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tradisi</a:t>
            </a:r>
            <a:r>
              <a:rPr lang="en-US" dirty="0"/>
              <a:t> agama. </a:t>
            </a:r>
            <a:endParaRPr lang="en-US" dirty="0" smtClean="0"/>
          </a:p>
          <a:p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/>
              <a:t>eksternal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terciptanya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. </a:t>
            </a:r>
            <a:r>
              <a:rPr lang="en-US" dirty="0" err="1"/>
              <a:t>Ancaman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,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menyatukan</a:t>
            </a:r>
            <a:r>
              <a:rPr lang="en-US" dirty="0"/>
              <a:t> </a:t>
            </a:r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membangkitkan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. </a:t>
            </a:r>
            <a:r>
              <a:rPr lang="en-US" dirty="0" err="1"/>
              <a:t>Tantangan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rasa </a:t>
            </a:r>
            <a:r>
              <a:rPr lang="en-US" dirty="0" err="1"/>
              <a:t>kebersamaan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80413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315884"/>
            <a:ext cx="10018712" cy="839585"/>
          </a:xfrm>
        </p:spPr>
        <p:txBody>
          <a:bodyPr/>
          <a:lstStyle/>
          <a:p>
            <a:r>
              <a:rPr lang="en-US" dirty="0" smtClean="0">
                <a:latin typeface="Berlin Sans FB Demi" panose="020E0802020502020306" pitchFamily="34" charset="0"/>
              </a:rPr>
              <a:t>KAWASAN ASIA TENGGARA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737360"/>
            <a:ext cx="10018713" cy="4239491"/>
          </a:xfrm>
        </p:spPr>
        <p:txBody>
          <a:bodyPr>
            <a:normAutofit/>
          </a:bodyPr>
          <a:lstStyle/>
          <a:p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geografis</a:t>
            </a:r>
            <a:r>
              <a:rPr lang="en-US" dirty="0"/>
              <a:t>, </a:t>
            </a:r>
            <a:r>
              <a:rPr lang="en-US" dirty="0" err="1"/>
              <a:t>kawasan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Asia Tenggara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yang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Asia Selatan </a:t>
            </a:r>
            <a:r>
              <a:rPr lang="en-US" dirty="0" err="1"/>
              <a:t>dan</a:t>
            </a:r>
            <a:r>
              <a:rPr lang="en-US" dirty="0"/>
              <a:t> Asia </a:t>
            </a:r>
            <a:r>
              <a:rPr lang="en-US" dirty="0" err="1"/>
              <a:t>Timur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Wilayah </a:t>
            </a:r>
            <a:r>
              <a:rPr lang="en-US" dirty="0"/>
              <a:t>Asia Tenggara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subwilayah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khas</a:t>
            </a:r>
            <a:r>
              <a:rPr lang="en-US" dirty="0"/>
              <a:t> </a:t>
            </a:r>
            <a:r>
              <a:rPr lang="en-US" dirty="0" err="1"/>
              <a:t>geografis</a:t>
            </a:r>
            <a:r>
              <a:rPr lang="en-US" dirty="0"/>
              <a:t> yang </a:t>
            </a:r>
            <a:r>
              <a:rPr lang="en-US" dirty="0" err="1" smtClean="0"/>
              <a:t>mirip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 </a:t>
            </a:r>
            <a:r>
              <a:rPr lang="en-US" b="1" i="1" dirty="0" smtClean="0"/>
              <a:t>Yang </a:t>
            </a:r>
            <a:r>
              <a:rPr lang="en-US" b="1" i="1" dirty="0" err="1"/>
              <a:t>pertama</a:t>
            </a:r>
            <a:r>
              <a:rPr lang="en-US" dirty="0"/>
              <a:t>, Asia Tenggara </a:t>
            </a:r>
            <a:r>
              <a:rPr lang="en-US" dirty="0" err="1"/>
              <a:t>Daratan</a:t>
            </a:r>
            <a:r>
              <a:rPr lang="en-US" dirty="0"/>
              <a:t> (</a:t>
            </a:r>
            <a:r>
              <a:rPr lang="en-US" i="1" dirty="0"/>
              <a:t>Mainland Southeast Asia</a:t>
            </a:r>
            <a:r>
              <a:rPr lang="en-US" dirty="0"/>
              <a:t>) yang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Myanmar, Laos, Thailand, </a:t>
            </a:r>
            <a:r>
              <a:rPr lang="en-US" dirty="0" err="1"/>
              <a:t>Kamboja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Vietnam. Wilayah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menempati</a:t>
            </a:r>
            <a:r>
              <a:rPr lang="en-US" dirty="0"/>
              <a:t> </a:t>
            </a:r>
            <a:r>
              <a:rPr lang="en-US" dirty="0" err="1"/>
              <a:t>daratan</a:t>
            </a:r>
            <a:r>
              <a:rPr lang="en-US" dirty="0"/>
              <a:t> </a:t>
            </a:r>
            <a:r>
              <a:rPr lang="en-US" dirty="0" err="1"/>
              <a:t>benua</a:t>
            </a:r>
            <a:r>
              <a:rPr lang="en-US" dirty="0"/>
              <a:t> Asia. </a:t>
            </a:r>
            <a:r>
              <a:rPr lang="en-US" b="1" i="1" dirty="0"/>
              <a:t>Yang </a:t>
            </a:r>
            <a:r>
              <a:rPr lang="en-US" b="1" i="1" dirty="0" err="1"/>
              <a:t>kedua</a:t>
            </a:r>
            <a:r>
              <a:rPr lang="en-US" dirty="0"/>
              <a:t>, Asia Tenggara </a:t>
            </a:r>
            <a:r>
              <a:rPr lang="en-US" dirty="0" err="1"/>
              <a:t>Kepulauan</a:t>
            </a:r>
            <a:r>
              <a:rPr lang="en-US" dirty="0"/>
              <a:t> (</a:t>
            </a:r>
            <a:r>
              <a:rPr lang="en-US" i="1" dirty="0"/>
              <a:t>Islands or Maritime Southeast Asia</a:t>
            </a:r>
            <a:r>
              <a:rPr lang="en-US" dirty="0"/>
              <a:t>) yang </a:t>
            </a:r>
            <a:r>
              <a:rPr lang="en-US" dirty="0" err="1"/>
              <a:t>meliputi</a:t>
            </a:r>
            <a:r>
              <a:rPr lang="en-US" dirty="0"/>
              <a:t> Indonesia, Filipina, Malaysia, Brunei </a:t>
            </a:r>
            <a:r>
              <a:rPr lang="en-US" dirty="0" err="1"/>
              <a:t>dan</a:t>
            </a:r>
            <a:r>
              <a:rPr lang="en-US" dirty="0"/>
              <a:t> Singapura. </a:t>
            </a:r>
          </a:p>
        </p:txBody>
      </p:sp>
    </p:spTree>
    <p:extLst>
      <p:ext uri="{BB962C8B-B14F-4D97-AF65-F5344CB8AC3E}">
        <p14:creationId xmlns:p14="http://schemas.microsoft.com/office/powerpoint/2010/main" val="2780891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825"/>
            <a:ext cx="10018713" cy="1221972"/>
          </a:xfrm>
        </p:spPr>
        <p:txBody>
          <a:bodyPr/>
          <a:lstStyle/>
          <a:p>
            <a:r>
              <a:rPr lang="en-US" dirty="0">
                <a:latin typeface="Berlin Sans FB Demi" panose="020E0802020502020306" pitchFamily="34" charset="0"/>
              </a:rPr>
              <a:t>KAWASAN ASIA TENGGARA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961804"/>
            <a:ext cx="10018713" cy="434755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Akan </a:t>
            </a:r>
            <a:r>
              <a:rPr lang="en-US" dirty="0" err="1"/>
              <a:t>tetapi</a:t>
            </a:r>
            <a:r>
              <a:rPr lang="en-US" dirty="0"/>
              <a:t>, </a:t>
            </a:r>
            <a:r>
              <a:rPr lang="en-US" dirty="0" err="1"/>
              <a:t>kawasan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Asia Tenggara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kesamaan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, agama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/>
              <a:t> yang </a:t>
            </a:r>
            <a:r>
              <a:rPr lang="en-US" dirty="0" err="1"/>
              <a:t>menyatukan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layak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/>
              <a:t>budaya</a:t>
            </a:r>
            <a:r>
              <a:rPr lang="en-US" dirty="0"/>
              <a:t>, </a:t>
            </a:r>
            <a:r>
              <a:rPr lang="en-US" dirty="0" err="1"/>
              <a:t>kawasan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beragam</a:t>
            </a:r>
            <a:r>
              <a:rPr lang="en-US" dirty="0"/>
              <a:t>. Ada </a:t>
            </a:r>
            <a:r>
              <a:rPr lang="en-US" dirty="0" err="1"/>
              <a:t>ribuan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 yang </a:t>
            </a:r>
            <a:r>
              <a:rPr lang="en-US" dirty="0" err="1"/>
              <a:t>tumbuh</a:t>
            </a:r>
            <a:r>
              <a:rPr lang="en-US" dirty="0"/>
              <a:t> </a:t>
            </a:r>
            <a:r>
              <a:rPr lang="en-US" dirty="0" err="1"/>
              <a:t>subur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berevolusi</a:t>
            </a:r>
            <a:r>
              <a:rPr lang="en-US" dirty="0"/>
              <a:t> di </a:t>
            </a:r>
            <a:r>
              <a:rPr lang="en-US" dirty="0" err="1" smtClean="0"/>
              <a:t>kawasan</a:t>
            </a:r>
            <a:r>
              <a:rPr lang="en-US" dirty="0" smtClean="0"/>
              <a:t> Asia Tenggara.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Sanskerta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India, </a:t>
            </a:r>
            <a:r>
              <a:rPr lang="en-US" dirty="0" err="1"/>
              <a:t>Cina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Eropa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kental</a:t>
            </a:r>
            <a:r>
              <a:rPr lang="en-US" dirty="0"/>
              <a:t> di Asia Tenggara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kerap</a:t>
            </a:r>
            <a:r>
              <a:rPr lang="en-US" dirty="0"/>
              <a:t> kali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pembauran</a:t>
            </a:r>
            <a:r>
              <a:rPr lang="en-US" dirty="0"/>
              <a:t> </a:t>
            </a:r>
            <a:r>
              <a:rPr lang="en-US" dirty="0" err="1"/>
              <a:t>sedemikian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yang lain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kekhasan</a:t>
            </a:r>
            <a:r>
              <a:rPr lang="en-US" dirty="0"/>
              <a:t> </a:t>
            </a:r>
            <a:r>
              <a:rPr lang="en-US" dirty="0" err="1"/>
              <a:t>tersendiri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/>
              <a:t>Akulturasi</a:t>
            </a:r>
            <a:r>
              <a:rPr lang="en-US" dirty="0"/>
              <a:t> di </a:t>
            </a:r>
            <a:r>
              <a:rPr lang="en-US" dirty="0" err="1"/>
              <a:t>kawasan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ratusan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. </a:t>
            </a:r>
            <a:r>
              <a:rPr lang="en-US" dirty="0" err="1"/>
              <a:t>Kawasan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agama yang </a:t>
            </a:r>
            <a:r>
              <a:rPr lang="en-US" dirty="0" err="1"/>
              <a:t>beragam</a:t>
            </a:r>
            <a:r>
              <a:rPr lang="en-US" dirty="0"/>
              <a:t>. Indonesia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populasi</a:t>
            </a:r>
            <a:r>
              <a:rPr lang="en-US" dirty="0"/>
              <a:t> Muslim </a:t>
            </a:r>
            <a:r>
              <a:rPr lang="en-US" dirty="0" err="1"/>
              <a:t>terbesar</a:t>
            </a:r>
            <a:r>
              <a:rPr lang="en-US" dirty="0"/>
              <a:t> di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 Filipina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Katolik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di Asia. Thailand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Therevada</a:t>
            </a:r>
            <a:r>
              <a:rPr lang="en-US" dirty="0"/>
              <a:t> </a:t>
            </a:r>
            <a:r>
              <a:rPr lang="en-US" dirty="0" err="1"/>
              <a:t>Budha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 Vietnam </a:t>
            </a:r>
            <a:r>
              <a:rPr lang="en-US" dirty="0" err="1"/>
              <a:t>menganut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Budha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tradisi</a:t>
            </a:r>
            <a:r>
              <a:rPr lang="en-US" dirty="0"/>
              <a:t> Mahayana. </a:t>
            </a:r>
          </a:p>
        </p:txBody>
      </p:sp>
    </p:spTree>
    <p:extLst>
      <p:ext uri="{BB962C8B-B14F-4D97-AF65-F5344CB8AC3E}">
        <p14:creationId xmlns:p14="http://schemas.microsoft.com/office/powerpoint/2010/main" val="661092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27116"/>
          </a:xfrm>
        </p:spPr>
        <p:txBody>
          <a:bodyPr/>
          <a:lstStyle/>
          <a:p>
            <a:r>
              <a:rPr lang="en-US" dirty="0">
                <a:latin typeface="Berlin Sans FB Demi" panose="020E0802020502020306" pitchFamily="34" charset="0"/>
              </a:rPr>
              <a:t>KAWASAN ASIA TENGGARA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953491"/>
            <a:ext cx="10018713" cy="438912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Kawasan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/>
              <a:t>kesamaan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penjajahan</a:t>
            </a:r>
            <a:r>
              <a:rPr lang="en-US" dirty="0"/>
              <a:t>.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di Asia Tenggara </a:t>
            </a:r>
            <a:r>
              <a:rPr lang="en-US" dirty="0" err="1"/>
              <a:t>kecuali</a:t>
            </a:r>
            <a:r>
              <a:rPr lang="en-US" dirty="0"/>
              <a:t> Thailand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dijajah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kekuatankekuatan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Eropa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Perancis</a:t>
            </a:r>
            <a:r>
              <a:rPr lang="en-US" dirty="0" smtClean="0"/>
              <a:t> </a:t>
            </a:r>
            <a:r>
              <a:rPr lang="en-US" dirty="0" err="1"/>
              <a:t>menguasai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yang </a:t>
            </a:r>
            <a:r>
              <a:rPr lang="en-US" dirty="0" err="1"/>
              <a:t>dulu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Indocina</a:t>
            </a:r>
            <a:r>
              <a:rPr lang="en-US" dirty="0"/>
              <a:t>. </a:t>
            </a:r>
            <a:r>
              <a:rPr lang="en-US" dirty="0" err="1"/>
              <a:t>Bagian</a:t>
            </a:r>
            <a:r>
              <a:rPr lang="en-US" dirty="0"/>
              <a:t> Asia Tenggara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yang </a:t>
            </a:r>
            <a:r>
              <a:rPr lang="en-US" dirty="0" err="1"/>
              <a:t>merdeka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berdaulat</a:t>
            </a:r>
            <a:r>
              <a:rPr lang="en-US" dirty="0"/>
              <a:t>, Vietnam, </a:t>
            </a:r>
            <a:r>
              <a:rPr lang="en-US" dirty="0" err="1"/>
              <a:t>Kamboja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Laos. </a:t>
            </a:r>
            <a:endParaRPr lang="en-US" dirty="0" smtClean="0"/>
          </a:p>
          <a:p>
            <a:r>
              <a:rPr lang="en-US" dirty="0" err="1" smtClean="0"/>
              <a:t>Inggris</a:t>
            </a:r>
            <a:r>
              <a:rPr lang="en-US" dirty="0" smtClean="0"/>
              <a:t> </a:t>
            </a:r>
            <a:r>
              <a:rPr lang="en-US" dirty="0" err="1"/>
              <a:t>menguasai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yang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Malaysia </a:t>
            </a:r>
            <a:r>
              <a:rPr lang="en-US" dirty="0" err="1"/>
              <a:t>dan</a:t>
            </a:r>
            <a:r>
              <a:rPr lang="en-US" dirty="0"/>
              <a:t> Singapura </a:t>
            </a:r>
            <a:r>
              <a:rPr lang="en-US" dirty="0" err="1"/>
              <a:t>sementara</a:t>
            </a:r>
            <a:r>
              <a:rPr lang="en-US" dirty="0"/>
              <a:t> Myanmar </a:t>
            </a:r>
            <a:r>
              <a:rPr lang="en-US" dirty="0" err="1"/>
              <a:t>dulunya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imperial </a:t>
            </a:r>
            <a:r>
              <a:rPr lang="en-US" dirty="0" err="1"/>
              <a:t>Inggris</a:t>
            </a:r>
            <a:r>
              <a:rPr lang="en-US" dirty="0"/>
              <a:t> di India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sekitarnya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Belanda</a:t>
            </a:r>
            <a:r>
              <a:rPr lang="en-US" dirty="0" smtClean="0"/>
              <a:t> </a:t>
            </a:r>
            <a:r>
              <a:rPr lang="en-US" dirty="0" err="1"/>
              <a:t>menjajah</a:t>
            </a:r>
            <a:r>
              <a:rPr lang="en-US" dirty="0"/>
              <a:t> Indonesia </a:t>
            </a:r>
            <a:endParaRPr lang="en-US" dirty="0" smtClean="0"/>
          </a:p>
          <a:p>
            <a:r>
              <a:rPr lang="en-US" dirty="0" err="1" smtClean="0"/>
              <a:t>Spanyol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Amerika </a:t>
            </a:r>
            <a:r>
              <a:rPr lang="en-US" dirty="0" err="1"/>
              <a:t>Serikat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menduduki</a:t>
            </a:r>
            <a:r>
              <a:rPr lang="en-US" dirty="0"/>
              <a:t> Filipina. </a:t>
            </a:r>
            <a:endParaRPr lang="en-US" dirty="0" smtClean="0"/>
          </a:p>
          <a:p>
            <a:r>
              <a:rPr lang="en-US" dirty="0" err="1"/>
              <a:t>Keberagaman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yang </a:t>
            </a:r>
            <a:r>
              <a:rPr lang="en-US" dirty="0" err="1"/>
              <a:t>menyatukan</a:t>
            </a:r>
            <a:r>
              <a:rPr lang="en-US" dirty="0"/>
              <a:t> </a:t>
            </a:r>
            <a:r>
              <a:rPr lang="en-US" dirty="0" err="1"/>
              <a:t>bangsabangsa</a:t>
            </a:r>
            <a:r>
              <a:rPr lang="en-US" dirty="0"/>
              <a:t> di </a:t>
            </a:r>
            <a:r>
              <a:rPr lang="en-US" dirty="0" err="1"/>
              <a:t>wilayah</a:t>
            </a:r>
            <a:r>
              <a:rPr lang="en-US" dirty="0"/>
              <a:t> Asia Tenggara.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solidaritas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negara-negara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menengah</a:t>
            </a:r>
            <a:r>
              <a:rPr lang="en-US" dirty="0"/>
              <a:t> yang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terjajah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perekat</a:t>
            </a:r>
            <a:r>
              <a:rPr lang="en-US" dirty="0"/>
              <a:t> yang lain. </a:t>
            </a:r>
          </a:p>
        </p:txBody>
      </p:sp>
    </p:spTree>
    <p:extLst>
      <p:ext uri="{BB962C8B-B14F-4D97-AF65-F5344CB8AC3E}">
        <p14:creationId xmlns:p14="http://schemas.microsoft.com/office/powerpoint/2010/main" val="35665589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27</TotalTime>
  <Words>556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Rounded MT Bold</vt:lpstr>
      <vt:lpstr>Berlin Sans FB Demi</vt:lpstr>
      <vt:lpstr>Corbel</vt:lpstr>
      <vt:lpstr>Parallax</vt:lpstr>
      <vt:lpstr>KAWASAN  ASIA TENGGARA</vt:lpstr>
      <vt:lpstr>DEFINISI KAWASAN</vt:lpstr>
      <vt:lpstr>KESADARAN KEWILAYAHAN</vt:lpstr>
      <vt:lpstr>KAWASAN ASIA TENGGARA</vt:lpstr>
      <vt:lpstr>KAWASAN ASIA TENGGARA</vt:lpstr>
      <vt:lpstr>KAWASAN ASIA TENGGARA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KAWASAN  ASIA TENGGARA</dc:title>
  <dc:creator>Direktur_Kmhasiswaan</dc:creator>
  <cp:lastModifiedBy>Direktur_Kmhasiswaan</cp:lastModifiedBy>
  <cp:revision>4</cp:revision>
  <dcterms:created xsi:type="dcterms:W3CDTF">2020-04-08T02:24:58Z</dcterms:created>
  <dcterms:modified xsi:type="dcterms:W3CDTF">2020-04-08T02:51:58Z</dcterms:modified>
</cp:coreProperties>
</file>