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71" r:id="rId4"/>
    <p:sldId id="268" r:id="rId5"/>
    <p:sldId id="270" r:id="rId6"/>
    <p:sldId id="269" r:id="rId7"/>
    <p:sldId id="264" r:id="rId8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04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rcRect b="3795"/>
          <a:stretch>
            <a:fillRect/>
          </a:stretch>
        </p:blipFill>
        <p:spPr>
          <a:xfrm>
            <a:off x="0" y="260350"/>
            <a:ext cx="12192000" cy="6597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620713"/>
            <a:ext cx="10943167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1843088"/>
            <a:ext cx="10949517" cy="9810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19FB7F1-3F50-4A6E-8DEC-6E78CE59B574}" type="datetime1">
              <a:rPr lang="en-US" smtClean="0"/>
              <a:t>3/30/2020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D7253B3-E46E-455E-A7E0-31E6C4AA59D7}" type="datetime1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3/30/2020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l-PL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Materi Kewarganegaraan, By Tatik Rohmawati, S.IP.,M.Si</a:t>
            </a: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D40-1AFF-492C-B52E-51D77345EA51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06D3-BCB2-492D-9A40-2ABD70880B20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DCE7-A7CF-4B4A-A9D2-BC617BC118AB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11C9-8852-4774-B10A-4081ACA3D2B1}" type="datetime1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638E-BAFA-4F26-BB8B-8F6FF0D706F3}" type="datetime1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B730-730D-45C6-8498-FA3DF1CBB48A}" type="datetime1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5FEC-DD0D-4AC0-92E6-2DFEE6D8DE9B}" type="datetime1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CE752D-B1CD-4DDC-A367-0238DD13DEE1}" type="datetime1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3/30/2020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l-PL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Materi Kewarganegaraan, By Tatik Rohmawati, S.IP.,M.Si</a:t>
            </a: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4030-3472-4DFC-8C09-BBB33EFC210B}" type="datetime1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A3E0BAB7-9359-4F73-A34D-5E2CFF19232E}" type="datetime1">
              <a:rPr lang="en-US" smtClean="0"/>
              <a:t>3/30/2020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NEGARA DAN </a:t>
            </a:r>
            <a:r>
              <a:rPr lang="en-US" alt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KONSTITUSI</a:t>
            </a:r>
            <a:r>
              <a:rPr lang="id-ID" alt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(2)</a:t>
            </a:r>
            <a:endParaRPr lang="id-ID" altLang="en-US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en-US" dirty="0" err="1" smtClean="0">
                <a:ln/>
                <a:solidFill>
                  <a:schemeClr val="accent4"/>
                </a:solidFill>
                <a:effectLst/>
              </a:rPr>
              <a:t>Disampaikan</a:t>
            </a:r>
            <a:r>
              <a:rPr lang="en-US" altLang="en-US" dirty="0" smtClean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altLang="en-US" dirty="0" err="1" smtClean="0">
                <a:ln/>
                <a:solidFill>
                  <a:schemeClr val="accent4"/>
                </a:solidFill>
                <a:effectLst/>
              </a:rPr>
              <a:t>Pada</a:t>
            </a:r>
            <a:r>
              <a:rPr lang="en-US" altLang="en-US" dirty="0" smtClean="0">
                <a:ln/>
                <a:solidFill>
                  <a:schemeClr val="accent4"/>
                </a:solidFill>
                <a:effectLst/>
              </a:rPr>
              <a:t> Mk </a:t>
            </a:r>
            <a:r>
              <a:rPr lang="en-US" altLang="en-US" dirty="0" err="1" smtClean="0">
                <a:ln/>
                <a:solidFill>
                  <a:schemeClr val="accent4"/>
                </a:solidFill>
                <a:effectLst/>
              </a:rPr>
              <a:t>Kewarganegaraan</a:t>
            </a:r>
            <a:endParaRPr lang="id-ID" altLang="en-US" dirty="0" smtClean="0">
              <a:ln/>
              <a:solidFill>
                <a:schemeClr val="accent4"/>
              </a:solidFill>
              <a:effectLst/>
            </a:endParaRPr>
          </a:p>
          <a:p>
            <a:pPr algn="ctr"/>
            <a:r>
              <a:rPr lang="id-ID" dirty="0" smtClean="0">
                <a:ln/>
                <a:solidFill>
                  <a:schemeClr val="accent4"/>
                </a:solidFill>
              </a:rPr>
              <a:t>Pertemuan ke 5</a:t>
            </a:r>
            <a:endParaRPr lang="en-US" dirty="0">
              <a:ln/>
              <a:solidFill>
                <a:schemeClr val="accent4"/>
              </a:solidFill>
              <a:effectLst/>
            </a:endParaRPr>
          </a:p>
          <a:p>
            <a:endParaRPr lang="en-US" dirty="0">
              <a:ln/>
              <a:solidFill>
                <a:schemeClr val="accent4"/>
              </a:solidFill>
              <a:effectLst/>
            </a:endParaRPr>
          </a:p>
          <a:p>
            <a:pPr algn="ctr"/>
            <a:r>
              <a:rPr lang="en-US" sz="2400" dirty="0" err="1" smtClean="0">
                <a:ln/>
                <a:solidFill>
                  <a:schemeClr val="accent4"/>
                </a:solidFill>
                <a:effectLst/>
              </a:rPr>
              <a:t>Dosen</a:t>
            </a:r>
            <a:r>
              <a:rPr lang="en-US" sz="2400" dirty="0" smtClean="0">
                <a:ln/>
                <a:solidFill>
                  <a:schemeClr val="accent4"/>
                </a:solidFill>
                <a:effectLst/>
              </a:rPr>
              <a:t> :</a:t>
            </a:r>
          </a:p>
          <a:p>
            <a:pPr algn="ctr"/>
            <a:r>
              <a:rPr lang="en-US" sz="2400" dirty="0" err="1" smtClean="0">
                <a:ln/>
                <a:solidFill>
                  <a:schemeClr val="accent4"/>
                </a:solidFill>
              </a:rPr>
              <a:t>Tatik</a:t>
            </a:r>
            <a:r>
              <a:rPr lang="en-US" sz="2400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2400" dirty="0" err="1" smtClean="0">
                <a:ln/>
                <a:solidFill>
                  <a:schemeClr val="accent4"/>
                </a:solidFill>
              </a:rPr>
              <a:t>Rohmawati</a:t>
            </a:r>
            <a:r>
              <a:rPr lang="en-US" sz="2400" dirty="0" smtClean="0">
                <a:ln/>
                <a:solidFill>
                  <a:schemeClr val="accent4"/>
                </a:solidFill>
              </a:rPr>
              <a:t>, S.IP.,</a:t>
            </a:r>
            <a:r>
              <a:rPr lang="en-US" sz="2400" dirty="0" err="1" smtClean="0">
                <a:ln/>
                <a:solidFill>
                  <a:schemeClr val="accent4"/>
                </a:solidFill>
              </a:rPr>
              <a:t>M.Si</a:t>
            </a:r>
            <a:endParaRPr lang="en-US" sz="240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22C9908-B51C-4AC0-8FF1-4D19B41FA1B1}" type="datetime1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1531"/>
            <a:ext cx="10972800" cy="4326673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en-US" sz="2800" dirty="0" err="1"/>
              <a:t>Periode</a:t>
            </a:r>
            <a:r>
              <a:rPr lang="en-US" sz="2800" dirty="0"/>
              <a:t> 18 </a:t>
            </a:r>
            <a:r>
              <a:rPr lang="en-US" sz="2800" dirty="0" err="1"/>
              <a:t>Agustus</a:t>
            </a:r>
            <a:r>
              <a:rPr lang="en-US" sz="2800" dirty="0"/>
              <a:t> 1945 s/d 27 </a:t>
            </a:r>
            <a:r>
              <a:rPr lang="en-US" sz="2800" dirty="0" err="1"/>
              <a:t>Desember</a:t>
            </a:r>
            <a:r>
              <a:rPr lang="en-US" sz="2800" dirty="0"/>
              <a:t> 1949 </a:t>
            </a:r>
            <a:r>
              <a:rPr lang="en-US" sz="2800" dirty="0" err="1"/>
              <a:t>berlaku</a:t>
            </a:r>
            <a:r>
              <a:rPr lang="en-US" sz="2800" dirty="0"/>
              <a:t> UUD1945. UUD1945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Pembukaan</a:t>
            </a:r>
            <a:r>
              <a:rPr lang="en-US" sz="2800" dirty="0"/>
              <a:t>, </a:t>
            </a:r>
            <a:r>
              <a:rPr lang="en-US" sz="2800" dirty="0" err="1"/>
              <a:t>batang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(16 </a:t>
            </a:r>
            <a:r>
              <a:rPr lang="en-US" sz="2800" dirty="0" err="1"/>
              <a:t>bab</a:t>
            </a:r>
            <a:r>
              <a:rPr lang="en-US" sz="2800" dirty="0"/>
              <a:t>), 37 </a:t>
            </a:r>
            <a:r>
              <a:rPr lang="en-US" sz="2800" dirty="0" err="1"/>
              <a:t>pasal</a:t>
            </a:r>
            <a:r>
              <a:rPr lang="en-US" sz="2800" dirty="0"/>
              <a:t> 4 </a:t>
            </a:r>
            <a:r>
              <a:rPr lang="en-US" sz="2800" dirty="0" err="1"/>
              <a:t>pasal</a:t>
            </a:r>
            <a:r>
              <a:rPr lang="en-US" sz="2800" dirty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</a:t>
            </a:r>
            <a:r>
              <a:rPr lang="en-US" sz="2800" dirty="0" err="1"/>
              <a:t>Peralihan</a:t>
            </a:r>
            <a:r>
              <a:rPr lang="en-US" sz="2800" dirty="0"/>
              <a:t>, 2 </a:t>
            </a:r>
            <a:r>
              <a:rPr lang="en-US" sz="2800" dirty="0" err="1"/>
              <a:t>ayat</a:t>
            </a:r>
            <a:r>
              <a:rPr lang="en-US" sz="2800" dirty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</a:t>
            </a:r>
            <a:r>
              <a:rPr lang="en-US" sz="2800" dirty="0" err="1"/>
              <a:t>Tambahan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penjelasan</a:t>
            </a:r>
            <a:r>
              <a:rPr lang="en-US" sz="2800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 err="1"/>
              <a:t>Periode</a:t>
            </a:r>
            <a:r>
              <a:rPr lang="en-US" sz="2800" dirty="0"/>
              <a:t> 27 </a:t>
            </a:r>
            <a:r>
              <a:rPr lang="en-US" sz="2800" dirty="0" err="1"/>
              <a:t>Desember</a:t>
            </a:r>
            <a:r>
              <a:rPr lang="en-US" sz="2800" dirty="0"/>
              <a:t> 1949 s/d 17 </a:t>
            </a:r>
            <a:r>
              <a:rPr lang="en-US" sz="2800" dirty="0" err="1"/>
              <a:t>Agustus</a:t>
            </a:r>
            <a:r>
              <a:rPr lang="en-US" sz="2800" dirty="0"/>
              <a:t> 1950 </a:t>
            </a:r>
            <a:r>
              <a:rPr lang="en-US" sz="2800" dirty="0" err="1"/>
              <a:t>berlaku</a:t>
            </a:r>
            <a:r>
              <a:rPr lang="en-US" sz="2800" dirty="0"/>
              <a:t> UUD RIS. UUD RIS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6 </a:t>
            </a:r>
            <a:r>
              <a:rPr lang="en-US" sz="2800" dirty="0" err="1"/>
              <a:t>bab</a:t>
            </a:r>
            <a:r>
              <a:rPr lang="en-US" sz="2800" dirty="0"/>
              <a:t>, 197 </a:t>
            </a:r>
            <a:r>
              <a:rPr lang="en-US" sz="2800" dirty="0" err="1"/>
              <a:t>pasal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 err="1"/>
              <a:t>Periode</a:t>
            </a:r>
            <a:r>
              <a:rPr lang="en-US" sz="2800" dirty="0"/>
              <a:t> 17 </a:t>
            </a:r>
            <a:r>
              <a:rPr lang="en-US" sz="2800" dirty="0" err="1"/>
              <a:t>Agustus</a:t>
            </a:r>
            <a:r>
              <a:rPr lang="en-US" sz="2800" dirty="0"/>
              <a:t> 1950 s/d 5 </a:t>
            </a:r>
            <a:r>
              <a:rPr lang="en-US" sz="2800" dirty="0" err="1"/>
              <a:t>Juli</a:t>
            </a:r>
            <a:r>
              <a:rPr lang="en-US" sz="2800" dirty="0"/>
              <a:t> 1959 </a:t>
            </a:r>
            <a:r>
              <a:rPr lang="en-US" sz="2800" dirty="0" err="1"/>
              <a:t>berlaku</a:t>
            </a:r>
            <a:r>
              <a:rPr lang="en-US" sz="2800" dirty="0"/>
              <a:t> UUDS 1950 yang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6 </a:t>
            </a:r>
            <a:r>
              <a:rPr lang="en-US" sz="2800" dirty="0" err="1"/>
              <a:t>bab</a:t>
            </a:r>
            <a:r>
              <a:rPr lang="en-US" sz="2800" dirty="0"/>
              <a:t>, 146 </a:t>
            </a:r>
            <a:r>
              <a:rPr lang="en-US" sz="2800" dirty="0" err="1"/>
              <a:t>pasal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/>
              <a:t>Periode</a:t>
            </a:r>
            <a:r>
              <a:rPr lang="en-US" sz="2800" dirty="0"/>
              <a:t> 5 </a:t>
            </a:r>
            <a:r>
              <a:rPr lang="en-US" sz="2800" dirty="0" err="1"/>
              <a:t>Juli</a:t>
            </a:r>
            <a:r>
              <a:rPr lang="en-US" sz="2800" dirty="0"/>
              <a:t> 1959 s/d </a:t>
            </a:r>
            <a:r>
              <a:rPr lang="en-US" sz="2800" dirty="0" err="1"/>
              <a:t>sekarang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berlaku</a:t>
            </a:r>
            <a:r>
              <a:rPr lang="en-US" sz="2800" dirty="0"/>
              <a:t> UUD 1945.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F04-45DD-4B07-83F2-E39AFF48FD30}" type="datetime1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27971" y="327292"/>
            <a:ext cx="69360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SEJARAH KONSTITUSI </a:t>
            </a:r>
          </a:p>
          <a:p>
            <a:pPr algn="ctr"/>
            <a:r>
              <a:rPr lang="en-US" sz="3200" b="1" dirty="0" smtClean="0"/>
              <a:t>DI INDONESIA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105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1531"/>
            <a:ext cx="10972800" cy="4326673"/>
          </a:xfrm>
        </p:spPr>
        <p:txBody>
          <a:bodyPr/>
          <a:lstStyle/>
          <a:p>
            <a:pPr lvl="0"/>
            <a:r>
              <a:rPr lang="en-US" sz="2800" dirty="0" err="1"/>
              <a:t>Amandemen</a:t>
            </a:r>
            <a:r>
              <a:rPr lang="en-US" sz="2800" dirty="0"/>
              <a:t> ke-1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sidang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MPR, </a:t>
            </a:r>
            <a:r>
              <a:rPr lang="en-US" sz="2800" dirty="0" err="1"/>
              <a:t>disahkan</a:t>
            </a:r>
            <a:r>
              <a:rPr lang="en-US" sz="2800" dirty="0"/>
              <a:t> 19 </a:t>
            </a:r>
            <a:r>
              <a:rPr lang="en-US" sz="2800" dirty="0" err="1"/>
              <a:t>Oktober</a:t>
            </a:r>
            <a:r>
              <a:rPr lang="en-US" sz="2800" dirty="0"/>
              <a:t> 1999.</a:t>
            </a:r>
          </a:p>
          <a:p>
            <a:pPr lvl="0"/>
            <a:r>
              <a:rPr lang="en-US" sz="2800" dirty="0" err="1"/>
              <a:t>Amandemen</a:t>
            </a:r>
            <a:r>
              <a:rPr lang="en-US" sz="2800" dirty="0"/>
              <a:t> ke-2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sidang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MPR, </a:t>
            </a:r>
            <a:r>
              <a:rPr lang="en-US" sz="2800" dirty="0" err="1"/>
              <a:t>disahkan</a:t>
            </a:r>
            <a:r>
              <a:rPr lang="en-US" sz="2800" dirty="0"/>
              <a:t> 18 </a:t>
            </a:r>
            <a:r>
              <a:rPr lang="en-US" sz="2800" dirty="0" err="1"/>
              <a:t>Agustus</a:t>
            </a:r>
            <a:r>
              <a:rPr lang="en-US" sz="2800" dirty="0"/>
              <a:t> 2000.</a:t>
            </a:r>
          </a:p>
          <a:p>
            <a:pPr lvl="0"/>
            <a:r>
              <a:rPr lang="en-US" sz="2800" dirty="0" err="1"/>
              <a:t>Amandemen</a:t>
            </a:r>
            <a:r>
              <a:rPr lang="en-US" sz="2800" dirty="0"/>
              <a:t> ke-3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sidang</a:t>
            </a:r>
            <a:r>
              <a:rPr lang="en-US" sz="2800" dirty="0"/>
              <a:t> </a:t>
            </a:r>
            <a:r>
              <a:rPr lang="en-US" sz="2800" dirty="0" err="1"/>
              <a:t>tahunan</a:t>
            </a:r>
            <a:r>
              <a:rPr lang="en-US" sz="2800" dirty="0"/>
              <a:t> MPR, </a:t>
            </a:r>
            <a:r>
              <a:rPr lang="en-US" sz="2800" dirty="0" err="1"/>
              <a:t>disahkan</a:t>
            </a:r>
            <a:r>
              <a:rPr lang="en-US" sz="2800" dirty="0"/>
              <a:t> 10 November 2001.</a:t>
            </a:r>
          </a:p>
          <a:p>
            <a:r>
              <a:rPr lang="en-US" sz="2800" dirty="0" err="1"/>
              <a:t>Amandemen</a:t>
            </a:r>
            <a:r>
              <a:rPr lang="en-US" sz="2800" dirty="0"/>
              <a:t> ke-4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sidang</a:t>
            </a:r>
            <a:r>
              <a:rPr lang="en-US" sz="2800" dirty="0"/>
              <a:t> </a:t>
            </a:r>
            <a:r>
              <a:rPr lang="en-US" sz="2800" dirty="0" err="1"/>
              <a:t>tahunan</a:t>
            </a:r>
            <a:r>
              <a:rPr lang="en-US" sz="2800" dirty="0"/>
              <a:t> MPR, </a:t>
            </a:r>
            <a:r>
              <a:rPr lang="en-US" sz="2800" dirty="0" err="1"/>
              <a:t>disahkan</a:t>
            </a:r>
            <a:r>
              <a:rPr lang="en-US" sz="2800" dirty="0"/>
              <a:t> 10 </a:t>
            </a:r>
            <a:r>
              <a:rPr lang="en-US" sz="2800" dirty="0" err="1"/>
              <a:t>Agustus</a:t>
            </a:r>
            <a:r>
              <a:rPr lang="en-US" sz="2800" dirty="0"/>
              <a:t> 2002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F04-45DD-4B07-83F2-E39AFF48FD30}" type="datetime1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8235" y="526556"/>
            <a:ext cx="6936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AMANDEMEN UUD 1945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8964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1531"/>
            <a:ext cx="10972800" cy="432667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 Indonesia </a:t>
            </a:r>
            <a:r>
              <a:rPr lang="en-US" sz="2400" dirty="0" err="1"/>
              <a:t>merdeka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1945, Indonesia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pengaturan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tertulis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hierarki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 di </a:t>
            </a:r>
            <a:r>
              <a:rPr lang="en-US" sz="2400" dirty="0" err="1"/>
              <a:t>tahun</a:t>
            </a:r>
            <a:r>
              <a:rPr lang="en-US" sz="2400" dirty="0"/>
              <a:t> 1966 </a:t>
            </a:r>
            <a:r>
              <a:rPr lang="en-US" sz="2400" dirty="0" err="1"/>
              <a:t>melalui</a:t>
            </a:r>
            <a:r>
              <a:rPr lang="en-US" sz="2400" dirty="0"/>
              <a:t> Tap MPRS No. XX/MPRS/1966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pPr lvl="0" algn="just"/>
            <a:r>
              <a:rPr lang="en-US" sz="2400" dirty="0"/>
              <a:t>UUD 1945..</a:t>
            </a:r>
          </a:p>
          <a:p>
            <a:pPr lvl="0" algn="just"/>
            <a:r>
              <a:rPr lang="en-US" sz="2400" dirty="0" err="1"/>
              <a:t>Ketetapan</a:t>
            </a:r>
            <a:r>
              <a:rPr lang="en-US" sz="2400" dirty="0"/>
              <a:t> MPRS/MPR.</a:t>
            </a:r>
          </a:p>
          <a:p>
            <a:pPr lvl="0" algn="just"/>
            <a:r>
              <a:rPr lang="en-US" sz="2400" dirty="0" err="1"/>
              <a:t>Undang-undang</a:t>
            </a:r>
            <a:r>
              <a:rPr lang="en-US" sz="2400" dirty="0"/>
              <a:t>/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Pengganti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dirty="0" err="1"/>
              <a:t>Peraturan-peraturan</a:t>
            </a:r>
            <a:r>
              <a:rPr lang="en-US" sz="2400" dirty="0"/>
              <a:t> </a:t>
            </a:r>
            <a:r>
              <a:rPr lang="en-US" sz="2400" dirty="0" err="1"/>
              <a:t>Pelaksanan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Menteri</a:t>
            </a:r>
            <a:r>
              <a:rPr lang="en-US" sz="2400" dirty="0"/>
              <a:t>, </a:t>
            </a:r>
            <a:r>
              <a:rPr lang="en-US" sz="2400" dirty="0" err="1"/>
              <a:t>Instruksi</a:t>
            </a:r>
            <a:r>
              <a:rPr lang="en-US" sz="2400" dirty="0"/>
              <a:t> </a:t>
            </a:r>
            <a:r>
              <a:rPr lang="en-US" sz="2400" dirty="0" err="1"/>
              <a:t>Menteri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lain-</a:t>
            </a:r>
            <a:r>
              <a:rPr lang="en-US" sz="2400" dirty="0" err="1"/>
              <a:t>lainnya</a:t>
            </a:r>
            <a:r>
              <a:rPr lang="en-US" sz="2400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F04-45DD-4B07-83F2-E39AFF48FD30}" type="datetime1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8235" y="526556"/>
            <a:ext cx="77835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HIERARKI PERATURAN PERUNDANG-UNDANGAN DI INDONESIA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9252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1531"/>
            <a:ext cx="10972800" cy="432667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Bedasarkan</a:t>
            </a:r>
            <a:r>
              <a:rPr lang="en-US" sz="2400" dirty="0" smtClean="0"/>
              <a:t> TAP </a:t>
            </a:r>
            <a:r>
              <a:rPr lang="en-US" sz="2400" dirty="0"/>
              <a:t>MPR No. III/MPR/2000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lvl="0"/>
            <a:r>
              <a:rPr lang="en-US" sz="2400" dirty="0"/>
              <a:t>UUD 1945.</a:t>
            </a:r>
          </a:p>
          <a:p>
            <a:pPr lvl="0"/>
            <a:r>
              <a:rPr lang="en-US" sz="2400" dirty="0" err="1"/>
              <a:t>Ketetapan</a:t>
            </a:r>
            <a:r>
              <a:rPr lang="en-US" sz="2400" dirty="0"/>
              <a:t> MPR.</a:t>
            </a:r>
          </a:p>
          <a:p>
            <a:pPr lvl="0"/>
            <a:r>
              <a:rPr lang="en-US" sz="2400" dirty="0" err="1"/>
              <a:t>Undang-undang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Pengganti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endParaRPr lang="en-US" sz="2400" dirty="0"/>
          </a:p>
          <a:p>
            <a:pPr lvl="0"/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endParaRPr lang="en-US" sz="2400" dirty="0"/>
          </a:p>
          <a:p>
            <a:pPr lvl="0"/>
            <a:r>
              <a:rPr lang="en-US" sz="2400" dirty="0" err="1"/>
              <a:t>Peraturan</a:t>
            </a:r>
            <a:r>
              <a:rPr lang="en-US" sz="2400" dirty="0"/>
              <a:t> Daerah.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F04-45DD-4B07-83F2-E39AFF48FD30}" type="datetime1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8235" y="526556"/>
            <a:ext cx="77835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HIERARKI PERATURAN PERUNDANG-UNDANGAN DI INDONESIA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2319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1531"/>
            <a:ext cx="10972800" cy="432667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UU No.10 </a:t>
            </a:r>
            <a:r>
              <a:rPr lang="en-US" sz="2400" dirty="0" err="1"/>
              <a:t>Tahun</a:t>
            </a:r>
            <a:r>
              <a:rPr lang="en-US" sz="2400" dirty="0"/>
              <a:t> 2004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pPr lvl="0"/>
            <a:r>
              <a:rPr lang="en-US" sz="2400" dirty="0"/>
              <a:t>UUD Negara </a:t>
            </a:r>
            <a:r>
              <a:rPr lang="en-US" sz="2400" dirty="0" err="1"/>
              <a:t>Republik</a:t>
            </a:r>
            <a:r>
              <a:rPr lang="en-US" sz="2400" dirty="0"/>
              <a:t> Indonesia </a:t>
            </a:r>
            <a:r>
              <a:rPr lang="en-US" sz="2400" dirty="0" err="1"/>
              <a:t>Tahun</a:t>
            </a:r>
            <a:r>
              <a:rPr lang="en-US" sz="2400" dirty="0"/>
              <a:t> 1945.</a:t>
            </a:r>
          </a:p>
          <a:p>
            <a:pPr lvl="0"/>
            <a:r>
              <a:rPr lang="en-US" sz="2400" dirty="0" err="1"/>
              <a:t>Undang-undang</a:t>
            </a:r>
            <a:r>
              <a:rPr lang="en-US" sz="2400" dirty="0"/>
              <a:t>/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Pengganti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endParaRPr lang="en-US" sz="2400" dirty="0"/>
          </a:p>
          <a:p>
            <a:pPr lvl="0"/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Presiden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Peraturan</a:t>
            </a:r>
            <a:r>
              <a:rPr lang="en-US" sz="2400" dirty="0"/>
              <a:t> Daerah </a:t>
            </a:r>
            <a:r>
              <a:rPr lang="en-US" sz="2400" dirty="0" err="1"/>
              <a:t>meliputi</a:t>
            </a:r>
            <a:r>
              <a:rPr lang="en-US" sz="2400" dirty="0"/>
              <a:t> :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2400" dirty="0"/>
              <a:t>PERDA </a:t>
            </a:r>
            <a:r>
              <a:rPr lang="en-US" sz="2400" dirty="0" err="1"/>
              <a:t>Provinsi</a:t>
            </a:r>
            <a:r>
              <a:rPr lang="en-US" sz="2400" dirty="0"/>
              <a:t>.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2400" dirty="0"/>
              <a:t>PERDA </a:t>
            </a:r>
            <a:r>
              <a:rPr lang="en-US" sz="2400" dirty="0" err="1"/>
              <a:t>Kabupaten</a:t>
            </a:r>
            <a:r>
              <a:rPr lang="en-US" sz="2400" dirty="0"/>
              <a:t>/Kota</a:t>
            </a:r>
          </a:p>
          <a:p>
            <a:r>
              <a:rPr lang="en-US" sz="2400" dirty="0"/>
              <a:t>PERDES/</a:t>
            </a:r>
            <a:r>
              <a:rPr lang="en-US" sz="2400" dirty="0" err="1"/>
              <a:t>Peraturan</a:t>
            </a:r>
            <a:r>
              <a:rPr lang="en-US" sz="2400" dirty="0"/>
              <a:t> yang </a:t>
            </a:r>
            <a:r>
              <a:rPr lang="en-US" sz="2400" dirty="0" err="1"/>
              <a:t>Setingkat</a:t>
            </a:r>
            <a:r>
              <a:rPr lang="en-US" sz="2400" dirty="0"/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F04-45DD-4B07-83F2-E39AFF48FD30}" type="datetime1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8235" y="526556"/>
            <a:ext cx="77835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HIERARKI PERATURAN PERUNDANG-UNDANGAN DI INDONESIA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3774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053" y="1350227"/>
            <a:ext cx="10972800" cy="582613"/>
          </a:xfrm>
        </p:spPr>
        <p:txBody>
          <a:bodyPr/>
          <a:lstStyle/>
          <a:p>
            <a:pPr algn="ctr"/>
            <a:r>
              <a:rPr lang="en-US" dirty="0" smtClean="0"/>
              <a:t>ALHAMDULILLAH…..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d-ID" altLang="en-US" dirty="0"/>
          </a:p>
          <a:p>
            <a:pPr algn="ctr"/>
            <a:endParaRPr lang="id-ID" altLang="en-US" dirty="0"/>
          </a:p>
          <a:p>
            <a:pPr algn="ctr"/>
            <a:endParaRPr lang="id-ID" altLang="en-US" dirty="0"/>
          </a:p>
          <a:p>
            <a:pPr marL="0" indent="0" algn="ctr">
              <a:buNone/>
            </a:pPr>
            <a:r>
              <a:rPr lang="id-ID" altLang="en-US" dirty="0"/>
              <a:t>Sekian dan Terimakasih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1C36-1F50-401C-8F94-6CD24D39A954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ange Waves">
  <a:themeElements>
    <a:clrScheme name="Orang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73109"/>
      </a:accent1>
      <a:accent2>
        <a:srgbClr val="FF5050"/>
      </a:accent2>
      <a:accent3>
        <a:srgbClr val="FFFFFF"/>
      </a:accent3>
      <a:accent4>
        <a:srgbClr val="000000"/>
      </a:accent4>
      <a:accent5>
        <a:srgbClr val="E0ADAA"/>
      </a:accent5>
      <a:accent6>
        <a:srgbClr val="E74848"/>
      </a:accent6>
      <a:hlink>
        <a:srgbClr val="4D4D4D"/>
      </a:hlink>
      <a:folHlink>
        <a:srgbClr val="777777"/>
      </a:folHlink>
    </a:clrScheme>
    <a:fontScheme name="Orang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rang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73109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E0ADAA"/>
        </a:accent5>
        <a:accent6>
          <a:srgbClr val="E7484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410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SimSun</vt:lpstr>
      <vt:lpstr>Arial</vt:lpstr>
      <vt:lpstr>Calibri</vt:lpstr>
      <vt:lpstr>Orange Waves</vt:lpstr>
      <vt:lpstr>NEGARA DAN KONSTITUSI 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ALHAMDULILLAH…..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PEMBANGUNAN NASIONAL MASA ORDE BARU</dc:title>
  <dc:creator>Alvio</dc:creator>
  <cp:lastModifiedBy>Tatik Rohmawati</cp:lastModifiedBy>
  <cp:revision>18</cp:revision>
  <dcterms:created xsi:type="dcterms:W3CDTF">2017-04-18T16:29:23Z</dcterms:created>
  <dcterms:modified xsi:type="dcterms:W3CDTF">2020-03-29T18:15:00Z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