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5F35E1-8157-41AF-B0D9-AF9D552123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II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50C450D-2CD7-41AD-8603-0B8176D67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Kankan </a:t>
            </a:r>
            <a:r>
              <a:rPr lang="en-US" dirty="0" err="1"/>
              <a:t>Kasmana</a:t>
            </a:r>
            <a:r>
              <a:rPr lang="en-US" dirty="0"/>
              <a:t> MD.s</a:t>
            </a:r>
          </a:p>
          <a:p>
            <a:r>
              <a:rPr lang="en-US" dirty="0"/>
              <a:t>Ekki </a:t>
            </a:r>
            <a:r>
              <a:rPr lang="en-US" dirty="0" err="1"/>
              <a:t>HardiawanMD.s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880363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1">
            <a:extLst>
              <a:ext uri="{FF2B5EF4-FFF2-40B4-BE49-F238E27FC236}">
                <a16:creationId xmlns:a16="http://schemas.microsoft.com/office/drawing/2014/main" xmlns="" id="{DA5BAF36-66F9-4F0B-AA5C-91AAD12F1FE1}"/>
              </a:ext>
            </a:extLst>
          </p:cNvPr>
          <p:cNvSpPr txBox="1">
            <a:spLocks/>
          </p:cNvSpPr>
          <p:nvPr/>
        </p:nvSpPr>
        <p:spPr>
          <a:xfrm>
            <a:off x="5712902" y="964692"/>
            <a:ext cx="4247961" cy="4775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Autumn in Paris</a:t>
            </a:r>
          </a:p>
          <a:p>
            <a:pPr lvl="1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yang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Autumn in Paris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musim</a:t>
            </a:r>
            <a:r>
              <a:rPr lang="en-US" dirty="0"/>
              <a:t> semi di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paris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adegan-adegan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terjadi</a:t>
            </a: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DA9BE14-14FF-44F0-82A1-2D125E346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925" y="786687"/>
            <a:ext cx="3599139" cy="513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3855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C394F9-06D6-4383-AE05-7298EF11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691951-C4EA-4003-A17B-27AD8E75B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Simbolisasi</a:t>
            </a:r>
            <a:r>
              <a:rPr lang="en-US" dirty="0"/>
              <a:t>/</a:t>
            </a:r>
            <a:r>
              <a:rPr lang="en-US" dirty="0" err="1"/>
              <a:t>Perumpamaan</a:t>
            </a:r>
            <a:endParaRPr lang="en-US" dirty="0"/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simbolis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pada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analogi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1970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EE6D896-CB89-42BD-86F2-6EC59AA50D06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30407" y="964692"/>
            <a:ext cx="3177151" cy="4715622"/>
          </a:xfrm>
          <a:prstGeom prst="rect">
            <a:avLst/>
          </a:prstGeom>
        </p:spPr>
      </p:pic>
      <p:sp>
        <p:nvSpPr>
          <p:cNvPr id="6" name="Content Placeholder 11">
            <a:extLst>
              <a:ext uri="{FF2B5EF4-FFF2-40B4-BE49-F238E27FC236}">
                <a16:creationId xmlns:a16="http://schemas.microsoft.com/office/drawing/2014/main" xmlns="" id="{72551818-D720-4DB2-9C8C-48D7F0BDB86F}"/>
              </a:ext>
            </a:extLst>
          </p:cNvPr>
          <p:cNvSpPr txBox="1">
            <a:spLocks/>
          </p:cNvSpPr>
          <p:nvPr/>
        </p:nvSpPr>
        <p:spPr>
          <a:xfrm>
            <a:off x="5712902" y="964692"/>
            <a:ext cx="4247961" cy="4775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Jingga</a:t>
            </a:r>
            <a:r>
              <a:rPr lang="en-US" dirty="0"/>
              <a:t> dan </a:t>
            </a:r>
            <a:r>
              <a:rPr lang="en-US" dirty="0" err="1"/>
              <a:t>Senja</a:t>
            </a:r>
            <a:endParaRPr lang="en-US" dirty="0"/>
          </a:p>
          <a:p>
            <a:pPr lvl="1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simbolisasi</a:t>
            </a:r>
            <a:r>
              <a:rPr lang="en-US" dirty="0"/>
              <a:t>/</a:t>
            </a:r>
            <a:r>
              <a:rPr lang="en-US" dirty="0" err="1"/>
              <a:t>perumpamaan</a:t>
            </a:r>
            <a:endParaRPr lang="en-US" dirty="0"/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Jingga</a:t>
            </a:r>
            <a:r>
              <a:rPr lang="en-US" dirty="0"/>
              <a:t> dan </a:t>
            </a:r>
            <a:r>
              <a:rPr lang="en-US" dirty="0" err="1"/>
              <a:t>Senja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burung</a:t>
            </a:r>
            <a:r>
              <a:rPr lang="en-US" dirty="0"/>
              <a:t> </a:t>
            </a:r>
            <a:r>
              <a:rPr lang="en-US" dirty="0" err="1"/>
              <a:t>merpati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romantis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kekasih</a:t>
            </a:r>
            <a:endParaRPr lang="en-US" dirty="0"/>
          </a:p>
          <a:p>
            <a:pPr lvl="1"/>
            <a:r>
              <a:rPr lang="en-US" dirty="0" err="1"/>
              <a:t>Burung</a:t>
            </a:r>
            <a:r>
              <a:rPr lang="en-US" dirty="0"/>
              <a:t> </a:t>
            </a:r>
            <a:r>
              <a:rPr lang="en-US" dirty="0" err="1"/>
              <a:t>merpati</a:t>
            </a:r>
            <a:r>
              <a:rPr lang="en-US" dirty="0"/>
              <a:t> juga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remaja</a:t>
            </a:r>
            <a:r>
              <a:rPr lang="en-US" dirty="0"/>
              <a:t> yang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bebas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678053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A99AEA-D95B-4954-8D2A-1509C6D3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38044"/>
            <a:ext cx="7729728" cy="1188720"/>
          </a:xfrm>
        </p:spPr>
        <p:txBody>
          <a:bodyPr/>
          <a:lstStyle/>
          <a:p>
            <a:r>
              <a:rPr lang="en-US" dirty="0" err="1"/>
              <a:t>Terima</a:t>
            </a:r>
            <a:r>
              <a:rPr lang="en-US" dirty="0"/>
              <a:t> 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209626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6AD3B3-247E-4122-A6F5-12DBBFB6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en-US" dirty="0" err="1"/>
              <a:t>sampul</a:t>
            </a:r>
            <a:r>
              <a:rPr lang="en-US" dirty="0"/>
              <a:t> BUKU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26D63D-59A4-4B44-B1C1-28F563F0D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Sampul</a:t>
            </a:r>
            <a:r>
              <a:rPr lang="en-US" dirty="0"/>
              <a:t>/Cover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tampil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. </a:t>
            </a:r>
          </a:p>
          <a:p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paling </a:t>
            </a:r>
            <a:r>
              <a:rPr lang="en-US" dirty="0" err="1"/>
              <a:t>penting</a:t>
            </a:r>
            <a:r>
              <a:rPr lang="en-US" dirty="0"/>
              <a:t> dan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. </a:t>
            </a:r>
          </a:p>
          <a:p>
            <a:r>
              <a:rPr lang="en-US" dirty="0"/>
              <a:t>Pada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ditemui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, Sub </a:t>
            </a:r>
            <a:r>
              <a:rPr lang="en-US" dirty="0" err="1"/>
              <a:t>judul</a:t>
            </a:r>
            <a:r>
              <a:rPr lang="en-US" dirty="0"/>
              <a:t>, </a:t>
            </a:r>
            <a:r>
              <a:rPr lang="en-US" dirty="0" err="1"/>
              <a:t>Penulis</a:t>
            </a:r>
            <a:r>
              <a:rPr lang="en-US" dirty="0"/>
              <a:t> dan </a:t>
            </a:r>
            <a:r>
              <a:rPr lang="en-US" dirty="0" err="1"/>
              <a:t>Ilustrasi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345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14B612-7309-4AAD-BEA4-3C118974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836B17-CBE3-4F22-982B-0045E4C1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pada Cover/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yang </a:t>
            </a:r>
            <a:r>
              <a:rPr lang="en-US" dirty="0" err="1"/>
              <a:t>elemen</a:t>
            </a:r>
            <a:r>
              <a:rPr lang="en-US" dirty="0"/>
              <a:t> yang paling </a:t>
            </a:r>
            <a:r>
              <a:rPr lang="en-US" dirty="0" err="1"/>
              <a:t>penting</a:t>
            </a:r>
            <a:r>
              <a:rPr lang="en-US" dirty="0"/>
              <a:t> pada </a:t>
            </a:r>
            <a:r>
              <a:rPr lang="en-US" dirty="0" err="1"/>
              <a:t>sebuah</a:t>
            </a:r>
            <a:r>
              <a:rPr lang="en-US" dirty="0"/>
              <a:t> cover. </a:t>
            </a:r>
          </a:p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mewakili</a:t>
            </a:r>
            <a:r>
              <a:rPr lang="en-US" dirty="0"/>
              <a:t> ide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/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(novel) yang </a:t>
            </a:r>
            <a:r>
              <a:rPr lang="en-US" dirty="0" err="1"/>
              <a:t>memunculkan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agar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pembaca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246474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0C4BC-D50A-45B8-8E2E-03AB0261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68ED10-2A22-4317-94A7-8DC87C3A6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Demi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pada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visual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genre </a:t>
            </a:r>
            <a:r>
              <a:rPr lang="en-US" dirty="0" err="1"/>
              <a:t>atau</a:t>
            </a:r>
            <a:r>
              <a:rPr lang="en-US" dirty="0"/>
              <a:t> target </a:t>
            </a:r>
            <a:r>
              <a:rPr lang="en-US" dirty="0" err="1"/>
              <a:t>pembacanya</a:t>
            </a:r>
            <a:r>
              <a:rPr lang="en-US" dirty="0"/>
              <a:t>.</a:t>
            </a:r>
          </a:p>
          <a:p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pada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4 </a:t>
            </a:r>
            <a:r>
              <a:rPr lang="en-US" dirty="0" err="1"/>
              <a:t>tipe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Adegan</a:t>
            </a:r>
            <a:r>
              <a:rPr lang="en-US" dirty="0"/>
              <a:t> (Scene)</a:t>
            </a:r>
          </a:p>
          <a:p>
            <a:pPr lvl="1"/>
            <a:r>
              <a:rPr lang="en-US" dirty="0" err="1"/>
              <a:t>Karakter</a:t>
            </a:r>
            <a:r>
              <a:rPr lang="en-US" dirty="0"/>
              <a:t> (Character Showcase)</a:t>
            </a:r>
          </a:p>
          <a:p>
            <a:pPr lvl="1"/>
            <a:r>
              <a:rPr lang="en-US" dirty="0" err="1"/>
              <a:t>Latar</a:t>
            </a:r>
            <a:endParaRPr lang="en-US" dirty="0"/>
          </a:p>
          <a:p>
            <a:pPr lvl="1"/>
            <a:r>
              <a:rPr lang="en-US" dirty="0" err="1"/>
              <a:t>Simbolisasi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8064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9078A7-3D3C-49E8-9578-5192777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3E308A-7453-49B2-B9A7-0C9A46DB6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(Scene)</a:t>
            </a:r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pada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/</a:t>
            </a:r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pada </a:t>
            </a:r>
            <a:r>
              <a:rPr lang="en-US" dirty="0" err="1"/>
              <a:t>pembaca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Agar </a:t>
            </a:r>
            <a:r>
              <a:rPr lang="en-US" dirty="0" err="1"/>
              <a:t>menarik</a:t>
            </a:r>
            <a:r>
              <a:rPr lang="en-US" dirty="0"/>
              <a:t>, </a:t>
            </a:r>
            <a:r>
              <a:rPr lang="en-US" dirty="0" err="1"/>
              <a:t>adegan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yang paling dramatis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041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80A0A6E1-1F1B-489E-A2D9-18F9F0258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2902" y="964692"/>
            <a:ext cx="4247961" cy="4775335"/>
          </a:xfrm>
        </p:spPr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5cm</a:t>
            </a:r>
          </a:p>
          <a:p>
            <a:pPr lvl="1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yang </a:t>
            </a:r>
            <a:r>
              <a:rPr lang="en-US" dirty="0" err="1"/>
              <a:t>menggunakan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cerita</a:t>
            </a:r>
            <a:endParaRPr lang="en-US" dirty="0"/>
          </a:p>
          <a:p>
            <a:pPr lvl="1"/>
            <a:r>
              <a:rPr lang="en-US" dirty="0" err="1"/>
              <a:t>Adegan</a:t>
            </a:r>
            <a:r>
              <a:rPr lang="en-US" dirty="0"/>
              <a:t> para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mendaki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mahameru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yang paling </a:t>
            </a:r>
            <a:r>
              <a:rPr lang="en-US" dirty="0" err="1"/>
              <a:t>menarik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bukunya</a:t>
            </a:r>
            <a:endParaRPr lang="en-ID" dirty="0"/>
          </a:p>
        </p:txBody>
      </p:sp>
      <p:pic>
        <p:nvPicPr>
          <p:cNvPr id="13" name="Content Placeholder 10">
            <a:extLst>
              <a:ext uri="{FF2B5EF4-FFF2-40B4-BE49-F238E27FC236}">
                <a16:creationId xmlns:a16="http://schemas.microsoft.com/office/drawing/2014/main" xmlns="" id="{A2E17B14-89A1-457E-B249-4E9146BC965D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31136" y="964692"/>
            <a:ext cx="3171374" cy="479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4499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7166FA-3C4A-4222-87E3-CD69FAAA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636D66-8455-4031-982A-73C5E44F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(Character </a:t>
            </a:r>
            <a:r>
              <a:rPr lang="en-US" dirty="0" err="1"/>
              <a:t>Showc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pada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pada </a:t>
            </a:r>
            <a:r>
              <a:rPr lang="en-US" dirty="0" err="1"/>
              <a:t>cerita</a:t>
            </a:r>
            <a:r>
              <a:rPr lang="en-US" dirty="0"/>
              <a:t> pada </a:t>
            </a:r>
            <a:r>
              <a:rPr lang="en-US" dirty="0" err="1"/>
              <a:t>pembaca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Katakter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pada novel-novel yang </a:t>
            </a:r>
            <a:r>
              <a:rPr lang="en-US" dirty="0" err="1"/>
              <a:t>populer</a:t>
            </a:r>
            <a:r>
              <a:rPr lang="en-US" dirty="0"/>
              <a:t>.  </a:t>
            </a:r>
            <a:r>
              <a:rPr lang="en-US" dirty="0" err="1"/>
              <a:t>Atau</a:t>
            </a:r>
            <a:r>
              <a:rPr lang="en-US" dirty="0"/>
              <a:t> pada novel-novel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dan </a:t>
            </a:r>
            <a:r>
              <a:rPr lang="en-US" dirty="0" err="1"/>
              <a:t>ikonik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660081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1">
            <a:extLst>
              <a:ext uri="{FF2B5EF4-FFF2-40B4-BE49-F238E27FC236}">
                <a16:creationId xmlns:a16="http://schemas.microsoft.com/office/drawing/2014/main" xmlns="" id="{2C27C420-A1E4-4522-90A1-E57D9F55B208}"/>
              </a:ext>
            </a:extLst>
          </p:cNvPr>
          <p:cNvSpPr txBox="1">
            <a:spLocks/>
          </p:cNvSpPr>
          <p:nvPr/>
        </p:nvSpPr>
        <p:spPr>
          <a:xfrm>
            <a:off x="5712902" y="964692"/>
            <a:ext cx="4247961" cy="4775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Ayat-</a:t>
            </a:r>
            <a:r>
              <a:rPr lang="en-US" dirty="0" err="1"/>
              <a:t>ayat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2</a:t>
            </a:r>
          </a:p>
          <a:p>
            <a:pPr lvl="1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 yang </a:t>
            </a:r>
            <a:r>
              <a:rPr lang="en-US" dirty="0" err="1"/>
              <a:t>menggunakan</a:t>
            </a:r>
            <a:r>
              <a:rPr lang="en-US" dirty="0"/>
              <a:t> para </a:t>
            </a:r>
            <a:r>
              <a:rPr lang="en-US" dirty="0" err="1"/>
              <a:t>tokoh</a:t>
            </a:r>
            <a:r>
              <a:rPr lang="en-US" dirty="0"/>
              <a:t>/</a:t>
            </a:r>
            <a:r>
              <a:rPr lang="en-US" dirty="0" err="1"/>
              <a:t>karakter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cerita</a:t>
            </a:r>
            <a:endParaRPr lang="en-US" dirty="0"/>
          </a:p>
          <a:p>
            <a:pPr lvl="1"/>
            <a:r>
              <a:rPr lang="en-US" dirty="0" err="1"/>
              <a:t>Tokoh-tokoh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lainya</a:t>
            </a:r>
            <a:r>
              <a:rPr lang="en-US" dirty="0"/>
              <a:t>.</a:t>
            </a: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017DF79-DF52-4756-89F4-7A28D8278FC9}"/>
              </a:ext>
            </a:extLst>
          </p:cNvPr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08860" y="697243"/>
            <a:ext cx="3496287" cy="531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3025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854A4B-E58E-426A-9F75-C370449A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sampul</a:t>
            </a:r>
            <a:r>
              <a:rPr lang="en-US" dirty="0"/>
              <a:t> novel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4954CF-75C5-48E2-B66B-64671238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Latar</a:t>
            </a:r>
            <a:endParaRPr lang="en-US" dirty="0"/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ditampilkan</a:t>
            </a:r>
            <a:r>
              <a:rPr lang="en-US" dirty="0"/>
              <a:t> pada </a:t>
            </a:r>
            <a:r>
              <a:rPr lang="en-US" dirty="0" err="1"/>
              <a:t>sampul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/</a:t>
            </a:r>
            <a:r>
              <a:rPr lang="en-US" dirty="0" err="1"/>
              <a:t>suasana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kesan-kesan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menginterpretasi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yang </a:t>
            </a:r>
            <a:r>
              <a:rPr lang="en-US" dirty="0" err="1"/>
              <a:t>dibaca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2294655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53</TotalTime>
  <Words>460</Words>
  <Application>Microsoft Office PowerPoint</Application>
  <PresentationFormat>Custom</PresentationFormat>
  <Paragraphs>46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Parcel</vt:lpstr>
      <vt:lpstr>Ilustrasi II</vt:lpstr>
      <vt:lpstr>sampul BUKU</vt:lpstr>
      <vt:lpstr>Ilustrasi sampul</vt:lpstr>
      <vt:lpstr>ilustrasi sampul novel</vt:lpstr>
      <vt:lpstr>Konsep ilustrasi sampul novel</vt:lpstr>
      <vt:lpstr>Slide 6</vt:lpstr>
      <vt:lpstr>Konsep ilustrasi sampul novel</vt:lpstr>
      <vt:lpstr>Slide 8</vt:lpstr>
      <vt:lpstr>Konsep ilustrasi sampul novel</vt:lpstr>
      <vt:lpstr>Slide 10</vt:lpstr>
      <vt:lpstr>Konsep ilustrasi sampul novel</vt:lpstr>
      <vt:lpstr>Slide 12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Ilustrasi II</dc:title>
  <dc:creator>Windows User</dc:creator>
  <cp:lastModifiedBy>Katharina</cp:lastModifiedBy>
  <cp:revision>7</cp:revision>
  <dcterms:created xsi:type="dcterms:W3CDTF">2020-03-18T03:45:42Z</dcterms:created>
  <dcterms:modified xsi:type="dcterms:W3CDTF">2020-04-08T17:10:20Z</dcterms:modified>
</cp:coreProperties>
</file>