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04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BerbahasA</a:t>
            </a:r>
            <a:r>
              <a:rPr lang="en-US" dirty="0" smtClean="0"/>
              <a:t>: Bahasa &amp; </a:t>
            </a:r>
            <a:r>
              <a:rPr lang="en-US" dirty="0" err="1" smtClean="0"/>
              <a:t>periklanan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en-US" sz="9600" dirty="0" smtClean="0"/>
              <a:t>DR. K</a:t>
            </a:r>
            <a:endParaRPr lang="en-US" sz="9600" dirty="0"/>
          </a:p>
        </p:txBody>
      </p:sp>
    </p:spTree>
    <p:extLst>
      <p:ext uri="{BB962C8B-B14F-4D97-AF65-F5344CB8AC3E}">
        <p14:creationId xmlns="" xmlns:p14="http://schemas.microsoft.com/office/powerpoint/2010/main" val="769986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err="1" smtClean="0">
                <a:latin typeface="Arial Unicode MS"/>
              </a:rPr>
              <a:t>Cintailah</a:t>
            </a:r>
            <a:r>
              <a:rPr lang="en-US" sz="7200" dirty="0" smtClean="0">
                <a:latin typeface="Arial Unicode MS"/>
              </a:rPr>
              <a:t> </a:t>
            </a:r>
          </a:p>
          <a:p>
            <a:pPr algn="ctr"/>
            <a:r>
              <a:rPr lang="en-US" sz="7200" dirty="0" err="1" smtClean="0">
                <a:latin typeface="Arial Unicode MS"/>
              </a:rPr>
              <a:t>Produk-produk</a:t>
            </a:r>
            <a:r>
              <a:rPr lang="en-US" sz="7200" dirty="0" smtClean="0">
                <a:latin typeface="Arial Unicode MS"/>
              </a:rPr>
              <a:t> Indonesia</a:t>
            </a:r>
            <a:endParaRPr lang="en-US" sz="7200" dirty="0">
              <a:latin typeface="Arial Unicode M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38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854925"/>
            <a:ext cx="9720073" cy="4023360"/>
          </a:xfrm>
        </p:spPr>
        <p:txBody>
          <a:bodyPr>
            <a:normAutofit/>
          </a:bodyPr>
          <a:lstStyle/>
          <a:p>
            <a:pPr algn="ctr"/>
            <a:endParaRPr lang="en-US" sz="7200" dirty="0" smtClean="0">
              <a:latin typeface="Arial Unicode MS"/>
            </a:endParaRPr>
          </a:p>
          <a:p>
            <a:pPr algn="ctr"/>
            <a:r>
              <a:rPr lang="en-US" sz="7200" dirty="0" err="1" smtClean="0">
                <a:latin typeface="Arial Unicode MS"/>
              </a:rPr>
              <a:t>Ashhhhiyaaaapp</a:t>
            </a:r>
            <a:r>
              <a:rPr lang="en-US" sz="7200" dirty="0" smtClean="0">
                <a:latin typeface="Arial Unicode MS"/>
              </a:rPr>
              <a:t>!</a:t>
            </a:r>
            <a:endParaRPr lang="en-US" sz="7200" dirty="0">
              <a:latin typeface="Arial Unicode M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351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8000" dirty="0" smtClean="0">
              <a:latin typeface="Arial Unicode MS"/>
            </a:endParaRPr>
          </a:p>
          <a:p>
            <a:pPr algn="ctr"/>
            <a:r>
              <a:rPr lang="en-US" sz="8000" dirty="0" err="1" smtClean="0">
                <a:latin typeface="Arial Unicode MS"/>
              </a:rPr>
              <a:t>Apaan</a:t>
            </a:r>
            <a:r>
              <a:rPr lang="en-US" sz="8000" dirty="0" smtClean="0">
                <a:latin typeface="Arial Unicode MS"/>
              </a:rPr>
              <a:t> </a:t>
            </a:r>
            <a:r>
              <a:rPr lang="en-US" sz="8000" dirty="0" err="1" smtClean="0">
                <a:latin typeface="Arial Unicode MS"/>
              </a:rPr>
              <a:t>Tuh</a:t>
            </a:r>
            <a:r>
              <a:rPr lang="en-US" sz="8000" dirty="0" smtClean="0">
                <a:latin typeface="Arial Unicode MS"/>
              </a:rPr>
              <a:t>!</a:t>
            </a:r>
            <a:endParaRPr lang="en-US" sz="8000" dirty="0">
              <a:latin typeface="Arial Unicode M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35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6600" dirty="0" smtClean="0">
              <a:latin typeface="Arial Unicode MS"/>
            </a:endParaRPr>
          </a:p>
          <a:p>
            <a:pPr algn="ctr"/>
            <a:r>
              <a:rPr lang="en-US" sz="6600" dirty="0" err="1" smtClean="0">
                <a:latin typeface="Arial Unicode MS"/>
              </a:rPr>
              <a:t>Jatuh</a:t>
            </a:r>
            <a:r>
              <a:rPr lang="en-US" sz="6600" dirty="0" smtClean="0">
                <a:latin typeface="Arial Unicode MS"/>
              </a:rPr>
              <a:t> </a:t>
            </a:r>
            <a:r>
              <a:rPr lang="en-US" sz="6600" dirty="0" err="1" smtClean="0">
                <a:latin typeface="Arial Unicode MS"/>
              </a:rPr>
              <a:t>bangun</a:t>
            </a:r>
            <a:r>
              <a:rPr lang="en-US" sz="6600" dirty="0" smtClean="0">
                <a:latin typeface="Arial Unicode MS"/>
              </a:rPr>
              <a:t> </a:t>
            </a:r>
            <a:r>
              <a:rPr lang="en-US" sz="6600" dirty="0" err="1" smtClean="0">
                <a:latin typeface="Arial Unicode MS"/>
              </a:rPr>
              <a:t>aku</a:t>
            </a:r>
            <a:r>
              <a:rPr lang="en-US" sz="6600" dirty="0" smtClean="0">
                <a:latin typeface="Arial Unicode MS"/>
              </a:rPr>
              <a:t>...</a:t>
            </a:r>
            <a:endParaRPr lang="en-US" sz="6600" dirty="0">
              <a:latin typeface="Arial Unicode M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3432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54480"/>
            <a:ext cx="9720073" cy="4023360"/>
          </a:xfrm>
        </p:spPr>
        <p:txBody>
          <a:bodyPr>
            <a:noAutofit/>
          </a:bodyPr>
          <a:lstStyle/>
          <a:p>
            <a:pPr algn="ctr"/>
            <a:r>
              <a:rPr lang="en-US" sz="8800" dirty="0" err="1" smtClean="0"/>
              <a:t>Tinky</a:t>
            </a:r>
            <a:r>
              <a:rPr lang="en-US" sz="8800" dirty="0" smtClean="0"/>
              <a:t> </a:t>
            </a:r>
            <a:r>
              <a:rPr lang="en-US" sz="8800" dirty="0" err="1" smtClean="0"/>
              <a:t>Winky</a:t>
            </a:r>
            <a:r>
              <a:rPr lang="en-US" sz="8800" dirty="0" smtClean="0"/>
              <a:t> </a:t>
            </a:r>
          </a:p>
          <a:p>
            <a:pPr algn="ctr"/>
            <a:r>
              <a:rPr lang="en-US" sz="8800" dirty="0" err="1" smtClean="0"/>
              <a:t>Dipsy</a:t>
            </a:r>
            <a:endParaRPr lang="en-US" sz="8800" dirty="0" smtClean="0"/>
          </a:p>
          <a:p>
            <a:pPr algn="ctr"/>
            <a:r>
              <a:rPr lang="en-US" sz="8800" dirty="0" err="1" smtClean="0"/>
              <a:t>Lala</a:t>
            </a:r>
            <a:endParaRPr lang="en-US" sz="8800" dirty="0" smtClean="0"/>
          </a:p>
          <a:p>
            <a:pPr algn="ctr"/>
            <a:r>
              <a:rPr lang="en-US" sz="8800" dirty="0" smtClean="0"/>
              <a:t>…</a:t>
            </a:r>
            <a:endParaRPr lang="en-US" sz="8800" dirty="0"/>
          </a:p>
        </p:txBody>
      </p:sp>
    </p:spTree>
    <p:extLst>
      <p:ext uri="{BB962C8B-B14F-4D97-AF65-F5344CB8AC3E}">
        <p14:creationId xmlns="" xmlns:p14="http://schemas.microsoft.com/office/powerpoint/2010/main" val="391844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endParaRPr lang="en-US" i="1" dirty="0" smtClean="0">
              <a:latin typeface="Arial Unicode MS"/>
            </a:endParaRPr>
          </a:p>
          <a:p>
            <a:pPr algn="ctr"/>
            <a:r>
              <a:rPr lang="en-US" sz="7200" dirty="0" smtClean="0">
                <a:latin typeface="Arial Unicode MS"/>
              </a:rPr>
              <a:t>Who live in a pineapple under the sea?</a:t>
            </a:r>
          </a:p>
          <a:p>
            <a:pPr algn="ctr"/>
            <a:endParaRPr lang="en-US" i="1" dirty="0">
              <a:latin typeface="Arial Unicode MS"/>
            </a:endParaRPr>
          </a:p>
          <a:p>
            <a:pPr algn="ctr"/>
            <a:r>
              <a:rPr lang="en-US" i="1" dirty="0" smtClean="0">
                <a:latin typeface="Arial Unicode MS"/>
              </a:rPr>
              <a:t>………………………..</a:t>
            </a:r>
            <a:endParaRPr lang="en-US" i="1" dirty="0">
              <a:latin typeface="Arial Unicode M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6957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Kekuatan</a:t>
            </a:r>
            <a:r>
              <a:rPr lang="en-US" dirty="0" smtClean="0"/>
              <a:t> Copywriting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4800" dirty="0" err="1" smtClean="0"/>
              <a:t>Seduktif</a:t>
            </a:r>
            <a:endParaRPr lang="en-US" sz="4800" dirty="0" smtClean="0"/>
          </a:p>
          <a:p>
            <a:pPr algn="ctr"/>
            <a:r>
              <a:rPr lang="en-US" sz="4800" dirty="0" err="1" smtClean="0"/>
              <a:t>Mengiang-ngiang</a:t>
            </a:r>
            <a:endParaRPr lang="en-US" sz="4800" dirty="0" smtClean="0"/>
          </a:p>
          <a:p>
            <a:pPr algn="ctr"/>
            <a:r>
              <a:rPr lang="en-US" sz="4800" dirty="0" err="1" smtClean="0"/>
              <a:t>Masuk</a:t>
            </a:r>
            <a:r>
              <a:rPr lang="en-US" sz="4800" dirty="0" smtClean="0"/>
              <a:t> </a:t>
            </a:r>
            <a:r>
              <a:rPr lang="en-US" sz="4800" dirty="0" err="1" smtClean="0"/>
              <a:t>Alam</a:t>
            </a:r>
            <a:r>
              <a:rPr lang="en-US" sz="4800" dirty="0" smtClean="0"/>
              <a:t> </a:t>
            </a:r>
            <a:r>
              <a:rPr lang="en-US" sz="4800" dirty="0" err="1" smtClean="0"/>
              <a:t>Bawah</a:t>
            </a:r>
            <a:r>
              <a:rPr lang="en-US" sz="4800" dirty="0" smtClean="0"/>
              <a:t> </a:t>
            </a:r>
            <a:r>
              <a:rPr lang="en-US" sz="4800" dirty="0" err="1" smtClean="0"/>
              <a:t>Sadar</a:t>
            </a:r>
            <a:endParaRPr lang="en-US" sz="4800" dirty="0" smtClean="0"/>
          </a:p>
          <a:p>
            <a:pPr algn="ctr"/>
            <a:r>
              <a:rPr lang="en-US" sz="4800" dirty="0" err="1" smtClean="0"/>
              <a:t>Provokatif</a:t>
            </a:r>
            <a:r>
              <a:rPr lang="en-US" sz="4800" dirty="0" smtClean="0"/>
              <a:t>, </a:t>
            </a:r>
            <a:r>
              <a:rPr lang="en-US" sz="4800" dirty="0" err="1" smtClean="0"/>
              <a:t>Merasuk</a:t>
            </a:r>
            <a:endParaRPr lang="en-US" sz="4800" dirty="0" smtClean="0"/>
          </a:p>
          <a:p>
            <a:pPr algn="ctr"/>
            <a:r>
              <a:rPr lang="en-US" sz="4800" dirty="0" err="1" smtClean="0"/>
              <a:t>Dibenci</a:t>
            </a:r>
            <a:r>
              <a:rPr lang="en-US" sz="4800" dirty="0" smtClean="0"/>
              <a:t> </a:t>
            </a:r>
            <a:r>
              <a:rPr lang="en-US" sz="4800" dirty="0" err="1" smtClean="0"/>
              <a:t>Sekaligus</a:t>
            </a:r>
            <a:r>
              <a:rPr lang="en-US" sz="4800" dirty="0" smtClean="0"/>
              <a:t> </a:t>
            </a:r>
            <a:r>
              <a:rPr lang="en-US" sz="4800" dirty="0" err="1" smtClean="0"/>
              <a:t>Disukai</a:t>
            </a:r>
            <a:endParaRPr lang="en-US" sz="4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7554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647" y="585216"/>
            <a:ext cx="4065262" cy="6097895"/>
          </a:xfrm>
        </p:spPr>
      </p:pic>
    </p:spTree>
    <p:extLst>
      <p:ext uri="{BB962C8B-B14F-4D97-AF65-F5344CB8AC3E}">
        <p14:creationId xmlns="" xmlns:p14="http://schemas.microsoft.com/office/powerpoint/2010/main" val="933618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494" y="585216"/>
            <a:ext cx="6165033" cy="6165033"/>
          </a:xfrm>
        </p:spPr>
      </p:pic>
    </p:spTree>
    <p:extLst>
      <p:ext uri="{BB962C8B-B14F-4D97-AF65-F5344CB8AC3E}">
        <p14:creationId xmlns="" xmlns:p14="http://schemas.microsoft.com/office/powerpoint/2010/main" val="1731999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551" y="-431074"/>
            <a:ext cx="6982529" cy="6982529"/>
          </a:xfrm>
        </p:spPr>
      </p:pic>
    </p:spTree>
    <p:extLst>
      <p:ext uri="{BB962C8B-B14F-4D97-AF65-F5344CB8AC3E}">
        <p14:creationId xmlns="" xmlns:p14="http://schemas.microsoft.com/office/powerpoint/2010/main" val="1969489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 Unicode MS"/>
              </a:rPr>
              <a:t>- </a:t>
            </a:r>
            <a:r>
              <a:rPr lang="en-US" sz="3200" dirty="0" err="1" smtClean="0">
                <a:latin typeface="Arial Unicode MS"/>
              </a:rPr>
              <a:t>Absen</a:t>
            </a:r>
            <a:r>
              <a:rPr lang="en-US" sz="3200" dirty="0" smtClean="0">
                <a:latin typeface="Arial Unicode MS"/>
              </a:rPr>
              <a:t> 3x</a:t>
            </a:r>
          </a:p>
          <a:p>
            <a:pPr algn="ctr"/>
            <a:r>
              <a:rPr lang="en-US" sz="3200" dirty="0" smtClean="0">
                <a:latin typeface="Arial Unicode MS"/>
              </a:rPr>
              <a:t>-</a:t>
            </a:r>
            <a:r>
              <a:rPr lang="en-US" sz="3200" dirty="0">
                <a:latin typeface="Arial Unicode MS"/>
              </a:rPr>
              <a:t> </a:t>
            </a:r>
            <a:r>
              <a:rPr lang="en-US" sz="3200" dirty="0" err="1" smtClean="0">
                <a:latin typeface="Arial Unicode MS"/>
              </a:rPr>
              <a:t>Kehadiran</a:t>
            </a:r>
            <a:r>
              <a:rPr lang="en-US" sz="3200" dirty="0" smtClean="0">
                <a:latin typeface="Arial Unicode MS"/>
              </a:rPr>
              <a:t> </a:t>
            </a:r>
            <a:r>
              <a:rPr lang="en-US" sz="3200" dirty="0" err="1" smtClean="0">
                <a:latin typeface="Arial Unicode MS"/>
              </a:rPr>
              <a:t>bernilai</a:t>
            </a:r>
            <a:r>
              <a:rPr lang="en-US" sz="3200" dirty="0" smtClean="0">
                <a:latin typeface="Arial Unicode MS"/>
              </a:rPr>
              <a:t> 5</a:t>
            </a:r>
          </a:p>
          <a:p>
            <a:pPr algn="ctr"/>
            <a:r>
              <a:rPr lang="en-US" sz="3200" dirty="0" smtClean="0">
                <a:latin typeface="Arial Unicode MS"/>
              </a:rPr>
              <a:t>- </a:t>
            </a:r>
            <a:r>
              <a:rPr lang="en-US" sz="3200" dirty="0" err="1" smtClean="0">
                <a:latin typeface="Arial Unicode MS"/>
              </a:rPr>
              <a:t>Sakit</a:t>
            </a:r>
            <a:r>
              <a:rPr lang="en-US" sz="3200" dirty="0" smtClean="0">
                <a:latin typeface="Arial Unicode MS"/>
              </a:rPr>
              <a:t>/</a:t>
            </a:r>
            <a:r>
              <a:rPr lang="en-US" sz="3200" dirty="0" err="1" smtClean="0">
                <a:latin typeface="Arial Unicode MS"/>
              </a:rPr>
              <a:t>izin</a:t>
            </a:r>
            <a:r>
              <a:rPr lang="en-US" sz="3200" dirty="0" smtClean="0">
                <a:latin typeface="Arial Unicode MS"/>
              </a:rPr>
              <a:t> </a:t>
            </a:r>
            <a:r>
              <a:rPr lang="en-US" sz="3200" dirty="0" err="1" smtClean="0">
                <a:latin typeface="Arial Unicode MS"/>
              </a:rPr>
              <a:t>dengan</a:t>
            </a:r>
            <a:r>
              <a:rPr lang="en-US" sz="3200" dirty="0" smtClean="0">
                <a:latin typeface="Arial Unicode MS"/>
              </a:rPr>
              <a:t> </a:t>
            </a:r>
            <a:r>
              <a:rPr lang="en-US" sz="3200" dirty="0" err="1" smtClean="0">
                <a:latin typeface="Arial Unicode MS"/>
              </a:rPr>
              <a:t>surat</a:t>
            </a:r>
            <a:r>
              <a:rPr lang="en-US" sz="3200" dirty="0" smtClean="0">
                <a:latin typeface="Arial Unicode MS"/>
              </a:rPr>
              <a:t> yang </a:t>
            </a:r>
            <a:r>
              <a:rPr lang="en-US" sz="3200" dirty="0" err="1" smtClean="0">
                <a:latin typeface="Arial Unicode MS"/>
              </a:rPr>
              <a:t>jelas</a:t>
            </a:r>
            <a:endParaRPr lang="en-US" sz="3200" dirty="0" smtClean="0">
              <a:latin typeface="Arial Unicode MS"/>
            </a:endParaRPr>
          </a:p>
          <a:p>
            <a:pPr algn="ctr"/>
            <a:r>
              <a:rPr lang="en-US" sz="3200" dirty="0" smtClean="0">
                <a:latin typeface="Arial Unicode MS"/>
              </a:rPr>
              <a:t>- </a:t>
            </a:r>
            <a:r>
              <a:rPr lang="en-US" sz="3200" dirty="0" err="1" smtClean="0">
                <a:latin typeface="Arial Unicode MS"/>
              </a:rPr>
              <a:t>Tugas</a:t>
            </a:r>
            <a:r>
              <a:rPr lang="en-US" sz="3200" dirty="0" smtClean="0">
                <a:latin typeface="Arial Unicode MS"/>
              </a:rPr>
              <a:t>, UTS </a:t>
            </a:r>
            <a:r>
              <a:rPr lang="en-US" sz="3200" dirty="0" err="1" smtClean="0">
                <a:latin typeface="Arial Unicode MS"/>
              </a:rPr>
              <a:t>dan</a:t>
            </a:r>
            <a:r>
              <a:rPr lang="en-US" sz="3200" dirty="0" smtClean="0">
                <a:latin typeface="Arial Unicode MS"/>
              </a:rPr>
              <a:t> UAS </a:t>
            </a:r>
            <a:r>
              <a:rPr lang="en-US" sz="3200" dirty="0" err="1" smtClean="0">
                <a:latin typeface="Arial Unicode MS"/>
              </a:rPr>
              <a:t>tidak</a:t>
            </a:r>
            <a:r>
              <a:rPr lang="en-US" sz="3200" dirty="0" smtClean="0">
                <a:latin typeface="Arial Unicode MS"/>
              </a:rPr>
              <a:t> </a:t>
            </a:r>
            <a:r>
              <a:rPr lang="en-US" sz="3200" dirty="0" err="1" smtClean="0">
                <a:latin typeface="Arial Unicode MS"/>
              </a:rPr>
              <a:t>terlambat</a:t>
            </a:r>
            <a:endParaRPr lang="en-US" sz="3200" dirty="0" smtClean="0">
              <a:latin typeface="Arial Unicode MS"/>
            </a:endParaRPr>
          </a:p>
          <a:p>
            <a:pPr algn="ctr"/>
            <a:r>
              <a:rPr lang="en-US" sz="3200" dirty="0" smtClean="0">
                <a:latin typeface="Arial Unicode MS"/>
              </a:rPr>
              <a:t>- </a:t>
            </a:r>
            <a:r>
              <a:rPr lang="en-US" sz="3200" dirty="0" err="1" smtClean="0">
                <a:latin typeface="Arial Unicode MS"/>
              </a:rPr>
              <a:t>Keterlambatan</a:t>
            </a:r>
            <a:r>
              <a:rPr lang="en-US" sz="3200" dirty="0" smtClean="0">
                <a:latin typeface="Arial Unicode MS"/>
              </a:rPr>
              <a:t> </a:t>
            </a:r>
            <a:r>
              <a:rPr lang="en-US" sz="3200" dirty="0" err="1" smtClean="0">
                <a:latin typeface="Arial Unicode MS"/>
              </a:rPr>
              <a:t>konsekuensi</a:t>
            </a:r>
            <a:r>
              <a:rPr lang="en-US" sz="3200" dirty="0">
                <a:latin typeface="Arial Unicode MS"/>
              </a:rPr>
              <a:t> </a:t>
            </a:r>
            <a:r>
              <a:rPr lang="en-US" sz="3200" dirty="0" smtClean="0">
                <a:latin typeface="Arial Unicode MS"/>
              </a:rPr>
              <a:t>-10/ </a:t>
            </a:r>
            <a:r>
              <a:rPr lang="en-US" sz="3200" dirty="0" err="1" smtClean="0">
                <a:latin typeface="Arial Unicode MS"/>
              </a:rPr>
              <a:t>pertemuan</a:t>
            </a:r>
            <a:endParaRPr lang="en-US" sz="3200" dirty="0" smtClean="0">
              <a:latin typeface="Arial Unicode MS"/>
            </a:endParaRPr>
          </a:p>
          <a:p>
            <a:pPr algn="ctr"/>
            <a:r>
              <a:rPr lang="en-US" sz="3200" dirty="0" smtClean="0">
                <a:latin typeface="Arial Unicode MS"/>
              </a:rPr>
              <a:t>- Be Creative and Enjoy!</a:t>
            </a:r>
            <a:endParaRPr lang="en-US" sz="3200" dirty="0">
              <a:latin typeface="Arial Unicode M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3719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363" y="97540"/>
            <a:ext cx="6760460" cy="6760460"/>
          </a:xfrm>
        </p:spPr>
      </p:pic>
    </p:spTree>
    <p:extLst>
      <p:ext uri="{BB962C8B-B14F-4D97-AF65-F5344CB8AC3E}">
        <p14:creationId xmlns="" xmlns:p14="http://schemas.microsoft.com/office/powerpoint/2010/main" val="896656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06731" y="2732930"/>
            <a:ext cx="8856617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copy writing can work magically or logically</a:t>
            </a:r>
            <a:endParaRPr kumimoji="0" lang="en-US" alt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5303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err="1" smtClean="0">
                <a:latin typeface="Arial Unicode MS"/>
              </a:rPr>
              <a:t>Terimakasih</a:t>
            </a:r>
            <a:endParaRPr lang="en-US" sz="7200" dirty="0">
              <a:latin typeface="Arial Unicode M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4287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Bahasa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copywriting &amp; </a:t>
            </a:r>
            <a:r>
              <a:rPr lang="en-US" dirty="0" err="1" smtClean="0"/>
              <a:t>narasi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013986" cy="4023360"/>
          </a:xfrm>
        </p:spPr>
        <p:txBody>
          <a:bodyPr>
            <a:normAutofit lnSpcReduction="10000"/>
          </a:bodyPr>
          <a:lstStyle/>
          <a:p>
            <a:pPr algn="ctr"/>
            <a:endParaRPr lang="en-US" sz="3200" b="1" dirty="0" smtClean="0">
              <a:latin typeface="Arial Unicode MS"/>
            </a:endParaRPr>
          </a:p>
          <a:p>
            <a:pPr algn="ctr"/>
            <a:r>
              <a:rPr lang="en-US" sz="3200" dirty="0" smtClean="0">
                <a:latin typeface="Arial Unicode MS"/>
              </a:rPr>
              <a:t>Copywriting </a:t>
            </a:r>
            <a:r>
              <a:rPr lang="en-US" sz="3200" dirty="0">
                <a:latin typeface="Arial Unicode MS"/>
              </a:rPr>
              <a:t>is </a:t>
            </a:r>
            <a:r>
              <a:rPr lang="en-US" sz="3200" dirty="0" smtClean="0">
                <a:latin typeface="Arial Unicode MS"/>
              </a:rPr>
              <a:t>the </a:t>
            </a:r>
            <a:r>
              <a:rPr lang="en-US" sz="3200" dirty="0">
                <a:latin typeface="Arial Unicode MS"/>
              </a:rPr>
              <a:t>art </a:t>
            </a:r>
            <a:r>
              <a:rPr lang="en-US" sz="3200" dirty="0" smtClean="0">
                <a:latin typeface="Arial Unicode MS"/>
              </a:rPr>
              <a:t>and science of writing to promote a product, a business, a person or an idea. </a:t>
            </a:r>
          </a:p>
          <a:p>
            <a:pPr algn="ctr"/>
            <a:endParaRPr lang="en-US" sz="3200" dirty="0" smtClean="0">
              <a:latin typeface="Arial Unicode MS"/>
            </a:endParaRPr>
          </a:p>
          <a:p>
            <a:pPr algn="ctr"/>
            <a:r>
              <a:rPr lang="en-US" sz="3200" dirty="0" smtClean="0">
                <a:latin typeface="Arial Unicode MS"/>
              </a:rPr>
              <a:t>And carefully selecting</a:t>
            </a:r>
            <a:r>
              <a:rPr lang="en-US" sz="3200" dirty="0">
                <a:latin typeface="Arial Unicode MS"/>
              </a:rPr>
              <a:t>, editing, weaving and constructing those words in a way that they’ll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 Unicode MS"/>
              </a:rPr>
              <a:t>persuade</a:t>
            </a:r>
            <a:r>
              <a:rPr lang="en-US" sz="3200" dirty="0">
                <a:latin typeface="Arial Unicode MS"/>
              </a:rPr>
              <a:t> the reader into taking a specific and measurable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 Unicode MS"/>
              </a:rPr>
              <a:t>action</a:t>
            </a:r>
            <a:r>
              <a:rPr lang="en-US" sz="3200" dirty="0">
                <a:latin typeface="Arial Unicode MS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866535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4950823" y="0"/>
            <a:ext cx="7241177" cy="6866095"/>
          </a:xfrm>
        </p:spPr>
      </p:pic>
    </p:spTree>
    <p:extLst>
      <p:ext uri="{BB962C8B-B14F-4D97-AF65-F5344CB8AC3E}">
        <p14:creationId xmlns="" xmlns:p14="http://schemas.microsoft.com/office/powerpoint/2010/main" val="3736883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191" y="1489166"/>
            <a:ext cx="9720073" cy="4389120"/>
          </a:xfrm>
        </p:spPr>
        <p:txBody>
          <a:bodyPr>
            <a:normAutofit/>
          </a:bodyPr>
          <a:lstStyle/>
          <a:p>
            <a:pPr algn="ctr"/>
            <a:endParaRPr lang="en-US" sz="8000" dirty="0" smtClean="0">
              <a:latin typeface="Arial Unicode MS"/>
            </a:endParaRPr>
          </a:p>
          <a:p>
            <a:pPr algn="ctr"/>
            <a:r>
              <a:rPr lang="en-US" sz="8000" dirty="0" smtClean="0">
                <a:latin typeface="Arial Unicode MS"/>
              </a:rPr>
              <a:t>Just do it!</a:t>
            </a:r>
            <a:endParaRPr lang="en-US" sz="8000" dirty="0">
              <a:latin typeface="Arial Unicode M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5480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023360"/>
          </a:xfrm>
        </p:spPr>
        <p:txBody>
          <a:bodyPr>
            <a:normAutofit/>
          </a:bodyPr>
          <a:lstStyle/>
          <a:p>
            <a:pPr algn="ctr"/>
            <a:endParaRPr lang="en-US" sz="8000" dirty="0" smtClean="0">
              <a:latin typeface="Arial Unicode MS"/>
            </a:endParaRPr>
          </a:p>
          <a:p>
            <a:pPr algn="ctr"/>
            <a:r>
              <a:rPr lang="en-US" sz="8000" dirty="0" smtClean="0">
                <a:latin typeface="Arial Unicode MS"/>
              </a:rPr>
              <a:t>Think Different</a:t>
            </a:r>
            <a:endParaRPr lang="en-US" sz="8000" dirty="0">
              <a:latin typeface="Arial Unicode M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8008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11234"/>
            <a:ext cx="9720073" cy="4598126"/>
          </a:xfrm>
        </p:spPr>
        <p:txBody>
          <a:bodyPr>
            <a:normAutofit/>
          </a:bodyPr>
          <a:lstStyle/>
          <a:p>
            <a:pPr algn="ctr"/>
            <a:endParaRPr lang="en-US" sz="7200" dirty="0" smtClean="0">
              <a:latin typeface="Arial Unicode MS"/>
            </a:endParaRPr>
          </a:p>
          <a:p>
            <a:pPr algn="ctr"/>
            <a:r>
              <a:rPr lang="en-US" sz="7200" dirty="0" smtClean="0">
                <a:latin typeface="Arial Unicode MS"/>
              </a:rPr>
              <a:t>Connecting </a:t>
            </a:r>
            <a:r>
              <a:rPr lang="en-US" sz="7200" dirty="0">
                <a:latin typeface="Arial Unicode MS"/>
              </a:rPr>
              <a:t>People</a:t>
            </a:r>
          </a:p>
        </p:txBody>
      </p:sp>
    </p:spTree>
    <p:extLst>
      <p:ext uri="{BB962C8B-B14F-4D97-AF65-F5344CB8AC3E}">
        <p14:creationId xmlns="" xmlns:p14="http://schemas.microsoft.com/office/powerpoint/2010/main" val="2762737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5400" dirty="0" smtClean="0">
              <a:latin typeface="Arial Unicode MS"/>
            </a:endParaRPr>
          </a:p>
          <a:p>
            <a:pPr algn="ctr"/>
            <a:r>
              <a:rPr lang="en-US" sz="5400" dirty="0" err="1" smtClean="0">
                <a:latin typeface="Arial Unicode MS"/>
              </a:rPr>
              <a:t>Karena</a:t>
            </a:r>
            <a:r>
              <a:rPr lang="en-US" sz="5400" dirty="0" smtClean="0">
                <a:latin typeface="Arial Unicode MS"/>
              </a:rPr>
              <a:t> </a:t>
            </a:r>
            <a:r>
              <a:rPr lang="en-US" sz="5400" dirty="0" err="1" smtClean="0">
                <a:latin typeface="Arial Unicode MS"/>
              </a:rPr>
              <a:t>Anda</a:t>
            </a:r>
            <a:r>
              <a:rPr lang="en-US" sz="5400" dirty="0" smtClean="0">
                <a:latin typeface="Arial Unicode MS"/>
              </a:rPr>
              <a:t> </a:t>
            </a:r>
            <a:r>
              <a:rPr lang="en-US" sz="5400" dirty="0" err="1" smtClean="0">
                <a:latin typeface="Arial Unicode MS"/>
              </a:rPr>
              <a:t>Begitu</a:t>
            </a:r>
            <a:r>
              <a:rPr lang="en-US" sz="5400" dirty="0" smtClean="0">
                <a:latin typeface="Arial Unicode MS"/>
              </a:rPr>
              <a:t> </a:t>
            </a:r>
            <a:r>
              <a:rPr lang="en-US" sz="5400" dirty="0" err="1" smtClean="0">
                <a:latin typeface="Arial Unicode MS"/>
              </a:rPr>
              <a:t>Berharga</a:t>
            </a:r>
            <a:endParaRPr lang="en-US" sz="5400" dirty="0">
              <a:latin typeface="Arial Unicode M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4783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err="1" smtClean="0">
                <a:latin typeface="Arial Unicode MS"/>
              </a:rPr>
              <a:t>Pria</a:t>
            </a:r>
            <a:r>
              <a:rPr lang="en-US" sz="7200" dirty="0" smtClean="0">
                <a:latin typeface="Arial Unicode MS"/>
              </a:rPr>
              <a:t> </a:t>
            </a:r>
            <a:r>
              <a:rPr lang="en-US" sz="7200" dirty="0" err="1" smtClean="0">
                <a:latin typeface="Arial Unicode MS"/>
              </a:rPr>
              <a:t>Punya</a:t>
            </a:r>
            <a:r>
              <a:rPr lang="en-US" sz="7200" dirty="0" smtClean="0">
                <a:latin typeface="Arial Unicode MS"/>
              </a:rPr>
              <a:t> </a:t>
            </a:r>
            <a:r>
              <a:rPr lang="en-US" sz="7200" dirty="0" err="1" smtClean="0">
                <a:latin typeface="Arial Unicode MS"/>
              </a:rPr>
              <a:t>Selera</a:t>
            </a:r>
            <a:endParaRPr lang="en-US" sz="7200" dirty="0">
              <a:latin typeface="Arial Unicode M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23118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83</TotalTime>
  <Words>164</Words>
  <Application>Microsoft Office PowerPoint</Application>
  <PresentationFormat>Custom</PresentationFormat>
  <Paragraphs>47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Integral</vt:lpstr>
      <vt:lpstr>Keterampilan BerbahasA: Bahasa &amp; periklanan</vt:lpstr>
      <vt:lpstr>RULES</vt:lpstr>
      <vt:lpstr>Bahasa periklanan adalah copywriting &amp; narasi iklan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Kekuatan Copywriting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Keterampilan BerbahasA: Bahasa &amp; periklanan</dc:title>
  <dc:creator>Admin_Design</dc:creator>
  <cp:lastModifiedBy>Katharina</cp:lastModifiedBy>
  <cp:revision>10</cp:revision>
  <dcterms:created xsi:type="dcterms:W3CDTF">2020-03-13T02:08:23Z</dcterms:created>
  <dcterms:modified xsi:type="dcterms:W3CDTF">2020-04-08T18:26:57Z</dcterms:modified>
</cp:coreProperties>
</file>