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2" r:id="rId13"/>
    <p:sldId id="267" r:id="rId14"/>
    <p:sldId id="273" r:id="rId15"/>
    <p:sldId id="275" r:id="rId16"/>
    <p:sldId id="268" r:id="rId17"/>
  </p:sldIdLst>
  <p:sldSz cx="10333038" cy="6858000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424" autoAdjust="0"/>
    <p:restoredTop sz="94660"/>
  </p:normalViewPr>
  <p:slideViewPr>
    <p:cSldViewPr>
      <p:cViewPr>
        <p:scale>
          <a:sx n="90" d="100"/>
          <a:sy n="90" d="100"/>
        </p:scale>
        <p:origin x="-258" y="234"/>
      </p:cViewPr>
      <p:guideLst>
        <p:guide orient="horz" pos="2160"/>
        <p:guide pos="325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4700" y="2130425"/>
            <a:ext cx="8783638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9400" y="3886200"/>
            <a:ext cx="723423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90D3CD-57B6-4430-BADD-C57584DC45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44C8A0-C5B7-4D3A-BA88-A7C3B7BF2F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91413" y="274638"/>
            <a:ext cx="23241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7525" y="274638"/>
            <a:ext cx="6821488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2B8E4D-643D-4BC5-BF42-B1463AAB14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3059EF-65C1-40FF-9129-6CE19C13A6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975" y="4406900"/>
            <a:ext cx="878363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5975" y="2906713"/>
            <a:ext cx="8783638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F2CF7-FD41-47D6-8289-690126E9F4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7525" y="1600200"/>
            <a:ext cx="4572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41925" y="1600200"/>
            <a:ext cx="45735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06A605-8A06-463D-A8B5-EA0F2E3936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938" y="274638"/>
            <a:ext cx="930116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938" y="1535113"/>
            <a:ext cx="45656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938" y="2174875"/>
            <a:ext cx="45656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48275" y="1535113"/>
            <a:ext cx="45688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48275" y="2174875"/>
            <a:ext cx="45688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1AAE8D-5611-4D75-B03A-68CA93AA7C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C43027-B65D-4DC1-801F-A32BB4A431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63D03D-00E3-400B-97F8-8740550805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938" y="273050"/>
            <a:ext cx="340042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0188" y="273050"/>
            <a:ext cx="577691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5938" y="1435100"/>
            <a:ext cx="340042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36B771-295C-4E03-B91C-119F2C6DBD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5650" y="4800600"/>
            <a:ext cx="619918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25650" y="612775"/>
            <a:ext cx="619918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25650" y="5367338"/>
            <a:ext cx="619918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834861-0824-43C2-A192-9A09B8659C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7525" y="274638"/>
            <a:ext cx="92979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63" tIns="46131" rIns="92263" bIns="461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7525" y="1600200"/>
            <a:ext cx="929798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63" tIns="46131" rIns="92263" bIns="461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7525" y="6245225"/>
            <a:ext cx="24114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63" tIns="46131" rIns="92263" bIns="46131" numCol="1" anchor="t" anchorCtr="0" compatLnSpc="1">
            <a:prstTxWarp prst="textNoShape">
              <a:avLst/>
            </a:prstTxWarp>
          </a:bodyPr>
          <a:lstStyle>
            <a:lvl1pPr defTabSz="922338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30600" y="6245225"/>
            <a:ext cx="327183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63" tIns="46131" rIns="92263" bIns="46131" numCol="1" anchor="t" anchorCtr="0" compatLnSpc="1">
            <a:prstTxWarp prst="textNoShape">
              <a:avLst/>
            </a:prstTxWarp>
          </a:bodyPr>
          <a:lstStyle>
            <a:lvl1pPr algn="ctr" defTabSz="922338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04100" y="6245225"/>
            <a:ext cx="24114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63" tIns="46131" rIns="92263" bIns="46131" numCol="1" anchor="t" anchorCtr="0" compatLnSpc="1">
            <a:prstTxWarp prst="textNoShape">
              <a:avLst/>
            </a:prstTxWarp>
          </a:bodyPr>
          <a:lstStyle>
            <a:lvl1pPr algn="r" defTabSz="922338">
              <a:defRPr sz="1400"/>
            </a:lvl1pPr>
          </a:lstStyle>
          <a:p>
            <a:fld id="{4AB2C9FE-4764-4F60-BCD2-77214CDB3F0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22338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22338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defTabSz="922338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defTabSz="922338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defTabSz="922338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defTabSz="922338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defTabSz="922338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defTabSz="922338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defTabSz="922338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6075" indent="-346075" algn="l" defTabSz="922338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9300" indent="-287338" algn="l" defTabSz="922338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52525" indent="-230188" algn="l" defTabSz="922338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14488" indent="-230188" algn="l" defTabSz="922338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76450" indent="-231775" algn="l" defTabSz="922338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33650" indent="-231775" algn="l" defTabSz="922338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90850" indent="-231775" algn="l" defTabSz="922338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48050" indent="-231775" algn="l" defTabSz="922338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05250" indent="-231775" algn="l" defTabSz="922338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6" name="Picture 18" descr="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347663"/>
            <a:ext cx="10333038" cy="7205663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1268" name="Picture 4" descr="1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10333038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2292" name="Picture 4" descr="1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10333038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8436" name="Picture 4" descr="1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10333038" cy="703103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3316" name="Picture 4" descr="1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10333038" cy="69342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244948">
            <a:off x="517525" y="1600200"/>
            <a:ext cx="9297988" cy="4525963"/>
          </a:xfrm>
        </p:spPr>
        <p:txBody>
          <a:bodyPr/>
          <a:lstStyle/>
          <a:p>
            <a:pPr lvl="0" algn="ctr">
              <a:buNone/>
            </a:pPr>
            <a:r>
              <a:rPr lang="id-ID" sz="5400" b="1" i="1" dirty="0">
                <a:solidFill>
                  <a:schemeClr val="tx1"/>
                </a:solidFill>
                <a:latin typeface="Calibri" pitchFamily="34" charset="0"/>
              </a:rPr>
              <a:t>“</a:t>
            </a:r>
            <a:r>
              <a:rPr lang="id-ID" sz="5400" b="1" i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Curiosity</a:t>
            </a:r>
            <a:r>
              <a:rPr lang="id-ID" sz="5400" b="1" i="1" dirty="0">
                <a:solidFill>
                  <a:schemeClr val="tx1"/>
                </a:solidFill>
                <a:latin typeface="Calibri" pitchFamily="34" charset="0"/>
              </a:rPr>
              <a:t> about </a:t>
            </a:r>
            <a:r>
              <a:rPr lang="id-ID" sz="5400" b="1" i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life</a:t>
            </a:r>
            <a:r>
              <a:rPr lang="id-ID" sz="5400" b="1" i="1" dirty="0">
                <a:solidFill>
                  <a:schemeClr val="tx1"/>
                </a:solidFill>
                <a:latin typeface="Calibri" pitchFamily="34" charset="0"/>
              </a:rPr>
              <a:t> in all of its aspects, I think, is still the secret of great creative people.”</a:t>
            </a:r>
            <a:endParaRPr lang="id-ID" sz="5400" b="1" dirty="0">
              <a:solidFill>
                <a:schemeClr val="tx1"/>
              </a:solidFill>
              <a:latin typeface="Calibri" pitchFamily="34" charset="0"/>
            </a:endParaRPr>
          </a:p>
          <a:p>
            <a:pPr lvl="0" algn="ctr">
              <a:buNone/>
            </a:pPr>
            <a:r>
              <a:rPr lang="id-ID" sz="5400" b="1" dirty="0">
                <a:solidFill>
                  <a:schemeClr val="tx1"/>
                </a:solidFill>
                <a:latin typeface="Calibri" pitchFamily="34" charset="0"/>
              </a:rPr>
              <a:t>– Leo Burnett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21396073">
            <a:off x="517525" y="1600200"/>
            <a:ext cx="9297988" cy="4525963"/>
          </a:xfrm>
        </p:spPr>
        <p:txBody>
          <a:bodyPr/>
          <a:lstStyle/>
          <a:p>
            <a:pPr lvl="0" algn="ctr">
              <a:buNone/>
            </a:pPr>
            <a:r>
              <a:rPr lang="en-US" sz="4400" b="1" i="1" dirty="0" smtClean="0">
                <a:solidFill>
                  <a:schemeClr val="tx1"/>
                </a:solidFill>
                <a:latin typeface="Calibri" pitchFamily="34" charset="0"/>
              </a:rPr>
              <a:t>“</a:t>
            </a:r>
            <a:r>
              <a:rPr lang="id-ID" sz="4400" b="1" i="1" dirty="0" smtClean="0">
                <a:solidFill>
                  <a:schemeClr val="tx1"/>
                </a:solidFill>
                <a:latin typeface="Calibri" pitchFamily="34" charset="0"/>
              </a:rPr>
              <a:t>Creative </a:t>
            </a:r>
            <a:r>
              <a:rPr lang="id-ID" sz="4400" b="1" i="1" dirty="0">
                <a:solidFill>
                  <a:schemeClr val="tx1"/>
                </a:solidFill>
                <a:latin typeface="Calibri" pitchFamily="34" charset="0"/>
              </a:rPr>
              <a:t>people are </a:t>
            </a:r>
            <a:r>
              <a:rPr lang="id-ID" sz="4400" b="1" i="1" dirty="0">
                <a:solidFill>
                  <a:srgbClr val="0070C0"/>
                </a:solidFill>
                <a:latin typeface="Calibri" pitchFamily="34" charset="0"/>
              </a:rPr>
              <a:t>curious, flexible, persistent, and independent </a:t>
            </a:r>
            <a:r>
              <a:rPr lang="id-ID" sz="4400" b="1" i="1" dirty="0">
                <a:solidFill>
                  <a:schemeClr val="tx1"/>
                </a:solidFill>
                <a:latin typeface="Calibri" pitchFamily="34" charset="0"/>
              </a:rPr>
              <a:t>with a tremendous </a:t>
            </a:r>
            <a:r>
              <a:rPr lang="id-ID" sz="4400" b="1" i="1" dirty="0">
                <a:solidFill>
                  <a:srgbClr val="0070C0"/>
                </a:solidFill>
                <a:latin typeface="Calibri" pitchFamily="34" charset="0"/>
              </a:rPr>
              <a:t>spirit of adventure </a:t>
            </a:r>
            <a:r>
              <a:rPr lang="id-ID" sz="4400" b="1" i="1" dirty="0">
                <a:solidFill>
                  <a:schemeClr val="tx1"/>
                </a:solidFill>
                <a:latin typeface="Calibri" pitchFamily="34" charset="0"/>
              </a:rPr>
              <a:t>and a </a:t>
            </a:r>
            <a:r>
              <a:rPr lang="id-ID" sz="4400" b="1" i="1" dirty="0">
                <a:solidFill>
                  <a:srgbClr val="0070C0"/>
                </a:solidFill>
                <a:latin typeface="Calibri" pitchFamily="34" charset="0"/>
              </a:rPr>
              <a:t>love of play</a:t>
            </a:r>
            <a:r>
              <a:rPr lang="id-ID" sz="4400" b="1" i="1" dirty="0">
                <a:solidFill>
                  <a:schemeClr val="tx1"/>
                </a:solidFill>
                <a:latin typeface="Calibri" pitchFamily="34" charset="0"/>
              </a:rPr>
              <a:t>.”</a:t>
            </a:r>
            <a:endParaRPr lang="id-ID" sz="4400" b="1" dirty="0">
              <a:solidFill>
                <a:schemeClr val="tx1"/>
              </a:solidFill>
              <a:latin typeface="Calibri" pitchFamily="34" charset="0"/>
            </a:endParaRPr>
          </a:p>
          <a:p>
            <a:pPr lvl="0" algn="ctr">
              <a:buNone/>
            </a:pPr>
            <a:r>
              <a:rPr lang="id-ID" sz="4400" b="1" dirty="0" smtClean="0">
                <a:solidFill>
                  <a:schemeClr val="tx1"/>
                </a:solidFill>
                <a:latin typeface="Calibri" pitchFamily="34" charset="0"/>
              </a:rPr>
              <a:t>Henri </a:t>
            </a:r>
            <a:r>
              <a:rPr lang="id-ID" sz="4400" b="1" dirty="0">
                <a:solidFill>
                  <a:schemeClr val="tx1"/>
                </a:solidFill>
                <a:latin typeface="Calibri" pitchFamily="34" charset="0"/>
              </a:rPr>
              <a:t>Matisse</a:t>
            </a:r>
          </a:p>
          <a:p>
            <a:endParaRPr lang="id-ID" sz="4400" b="1" dirty="0"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4340" name="Picture 4" descr="1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10333038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3076" name="Picture 4" descr="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10333038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 rot="21273424">
            <a:off x="517525" y="1600200"/>
            <a:ext cx="9297988" cy="4525963"/>
          </a:xfrm>
        </p:spPr>
        <p:txBody>
          <a:bodyPr/>
          <a:lstStyle/>
          <a:p>
            <a:pPr marL="0" indent="0" algn="ctr">
              <a:buNone/>
            </a:pPr>
            <a:r>
              <a:rPr lang="id-ID" sz="4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Creativity </a:t>
            </a:r>
            <a:r>
              <a:rPr lang="id-ID" sz="4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the </a:t>
            </a:r>
            <a:r>
              <a:rPr lang="id-ID" sz="4000" b="1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ability</a:t>
            </a:r>
            <a:r>
              <a:rPr lang="id-ID" sz="4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</a:t>
            </a:r>
            <a:r>
              <a:rPr lang="id-ID" sz="4000" b="1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generate new ideas</a:t>
            </a:r>
            <a:r>
              <a:rPr lang="id-ID" sz="4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id-ID" sz="4000" b="1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new connections </a:t>
            </a:r>
            <a:r>
              <a:rPr lang="id-ID" sz="4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between </a:t>
            </a:r>
            <a:r>
              <a:rPr lang="id-ID" sz="4000" b="1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ideas</a:t>
            </a:r>
            <a:r>
              <a:rPr lang="id-ID" sz="4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</a:t>
            </a:r>
            <a:r>
              <a:rPr lang="id-ID" sz="4000" b="1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ways to solve problems</a:t>
            </a:r>
            <a:r>
              <a:rPr lang="id-ID" sz="4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any field or realm of our lives</a:t>
            </a:r>
            <a:endParaRPr lang="id-ID" sz="4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5124" name="Picture 4" descr="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10333038" cy="724852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6148" name="Picture 4" descr="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10333038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7172" name="Picture 4" descr="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10333038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8196" name="Picture 4" descr="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10333038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9220" name="Picture 4" descr="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10333038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0244" name="Picture 4" descr="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10333038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223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223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78</Words>
  <Application>Microsoft Office PowerPoint</Application>
  <PresentationFormat>Custom</PresentationFormat>
  <Paragraphs>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Zo</dc:creator>
  <cp:lastModifiedBy>Katharina</cp:lastModifiedBy>
  <cp:revision>7</cp:revision>
  <dcterms:created xsi:type="dcterms:W3CDTF">2008-02-02T17:31:45Z</dcterms:created>
  <dcterms:modified xsi:type="dcterms:W3CDTF">2020-04-08T18:36:16Z</dcterms:modified>
</cp:coreProperties>
</file>