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401" r:id="rId2"/>
    <p:sldId id="402" r:id="rId3"/>
    <p:sldId id="263" r:id="rId4"/>
    <p:sldId id="4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333F90-A703-49D4-B9C3-8F5F651B477F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F2E05-76B0-4700-A5E8-6E93B487C32E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F9325-E787-404A-BB1F-F5B6D937B8C4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754639-5065-44BC-82F5-418622AFFAC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DA528C-8B4A-40B2-8F0E-16D0B00F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6AC5-2918-43A7-8A25-F9D9BF31D3D4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C45A3BA-4F72-41A2-8EBD-7423F155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39FB1D2-85C5-4419-8EAE-CDAD8CBF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79DBF-2E3A-44D9-AE22-6E3A739545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68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AA114-6420-4673-AAFA-4478BC2B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99BC-4AE9-413C-9340-07DFFB4E4CA4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4CD91-92B1-4914-B0BD-5B85B536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BA92-070D-4A0A-B2BC-5D4AEE5F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5F2F-ECA0-46FB-8285-8642DC3B4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93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28452-F86A-4C65-A247-5FF34D11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3EE7-61CD-4CE4-90C8-489A07A7FEA8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A3506-96FB-4DD4-A4FD-A2128801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3CCB-4244-40E6-A424-06B21814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D271-90EE-4F16-BD8C-C38F7233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11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502FF-436A-4825-A8F0-0272B68B86B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E184-1678-417B-AC68-AAF1941E21DE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AAFF6-081E-491C-A1FA-5A47C9AC4DA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459B-D98A-4E69-B16F-61722DBDC5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4EBB-99A0-4359-A145-F1F580B1B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47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35B650-0E9B-459A-9805-377A0D448BF6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640F7-628A-426D-A04A-365478B8169A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CDA4B7-20E3-4969-99AE-1DD8AD2D0A81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943A06-5CB1-4829-87F4-678BDA196112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1B20395-3BE4-4747-9FCB-75D792E0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AFB0-A967-4CA5-83FF-4985D665D1F8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6F934EA-81ED-4124-98E3-BE612FDD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8B506F1-CE80-4953-95ED-8EDD3623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2582BC-CE97-40CB-89E5-EF0B4D9BF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98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77F3CE-D8A8-4DD4-A97B-B4A0C66043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9746-3872-4158-BD10-492C527D95AD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150A37-3734-48A3-9EA6-2D88471401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B66F65-6E52-47F1-95EB-654BD8882E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0936-7CD4-4357-9976-E377CE2EB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17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3690B3-931F-46E6-85C7-813B4AAD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FFB7D-4A5D-4075-A2E0-CCC80BABA467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946C0C-EA2D-4BB5-A8C6-43C70468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67FC5A-4052-406B-8381-91EF4313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9D269-7C3C-4361-B288-9C048BCD2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11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776264-3B15-4B05-822F-23B809A2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E039-1C55-4182-B0CC-84CEDB77F9E4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A7C7BE-A8E0-42B2-94FC-30B0C40F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0B13DA-8E0F-40C1-9B91-7B7FEAB2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211B-C39B-4085-88DF-07C7AED87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2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ACB8B3-1621-4DE6-902B-C988F039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8187-9BE7-4B19-981D-DA25A3631005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E9D748-8166-4030-8875-F086E22B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2197C49-1FE0-4B64-BE3B-0CF2396D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515D-0B16-446E-88AD-D4796AD89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4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329877-9A7F-405A-9C6E-52A87662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6D89-6B4B-4049-B0AF-707AA22825AC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ADD6DA-C730-45AB-9EA6-F33C665D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B55B1F-D81B-4220-84DF-66F5F629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CB65-4593-403F-88FA-08F85B078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9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A43FEA-4F90-4929-80D3-AB21F2D56C0E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D2309-AE50-4B51-8574-3981E0F5917E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403B8-E579-43BA-8FFA-5535E5EB82CB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EBDF9A-31FE-4928-B9FF-503C4B426386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1DE5519-6271-418D-995A-7366058B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2417-8A54-4CA9-9848-1840E0602B3D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D4B66FA-ABAA-409C-8E83-6E3772C1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186D0CE-600C-4492-823E-11EC6BFB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9D2049-86DD-443A-8588-06252FE4C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64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8C1FCB-DCC8-44B6-92A3-2E3DCAC1520F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666BF0-AB6F-4069-803F-6AD1F501A62D}"/>
              </a:ext>
            </a:extLst>
          </p:cNvPr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B6AEDE-3571-4CAA-8A25-D139B629A677}"/>
              </a:ext>
            </a:extLst>
          </p:cNvPr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5D7436-EE35-443B-A252-0088BEEDFA7C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4BD67-A35C-4F71-8581-09348238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834" y="4371975"/>
            <a:ext cx="868256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F75BB9D1-4205-4CFA-921C-84E8AAF342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24000" y="731839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DEE6F-6F59-4448-92DD-362B01E33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EFCF56A-99EB-4039-B742-8C65471B584E}" type="datetimeFigureOut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AB88-E3A7-47C2-B281-E03B5612C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40304-3102-448C-AA9F-50527BE7E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9D7350C-F325-4767-88C1-04B336D4B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39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19B0-C000-4216-A465-AD84FBBA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81000"/>
            <a:ext cx="7239000" cy="609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id-ID" sz="1600" dirty="0"/>
              <a:t>SISTEM INFORMASI  DAN TEKNOLOGI INFORMASI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F764164-6062-4F74-9459-C152DFB561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38400" y="1219200"/>
            <a:ext cx="7162800" cy="4953000"/>
          </a:xfrm>
        </p:spPr>
        <p:txBody>
          <a:bodyPr/>
          <a:lstStyle/>
          <a:p>
            <a:pPr marL="44450" indent="0" algn="just">
              <a:buNone/>
            </a:pPr>
            <a:r>
              <a:rPr lang="id-ID" altLang="en-US" sz="1600" b="1"/>
              <a:t>Teknologi Informasi </a:t>
            </a:r>
            <a:r>
              <a:rPr lang="id-ID" altLang="en-US" sz="1600"/>
              <a:t>: suatu teknologi yang berhubungan  dengan pengolahan data menjadi informasi  dan proses penyaluran data/informasi tersebut dalam batas-batas ruang dan waktu.</a:t>
            </a:r>
          </a:p>
          <a:p>
            <a:pPr marL="44450" indent="0" algn="just">
              <a:buNone/>
            </a:pPr>
            <a:endParaRPr lang="id-ID" altLang="en-US" sz="1600"/>
          </a:p>
          <a:p>
            <a:pPr marL="44450" indent="0" algn="just">
              <a:buNone/>
            </a:pPr>
            <a:r>
              <a:rPr lang="id-ID" altLang="en-US" sz="1600" b="1"/>
              <a:t>Sistem Informasi </a:t>
            </a:r>
            <a:r>
              <a:rPr lang="id-ID" altLang="en-US" sz="1600"/>
              <a:t>: kumpulan dari komponen-komponen dan prosedur yang saling berkaitan dan menghasilkan informasi yang bermanfaat.</a:t>
            </a:r>
          </a:p>
          <a:p>
            <a:pPr marL="44450" indent="0" algn="just">
              <a:buNone/>
            </a:pPr>
            <a:r>
              <a:rPr lang="id-ID" altLang="en-US" sz="1600"/>
              <a:t>Teknologi informasi merupakan bagian kecil dari dalam format perusahaan, sedangkan komponen-komponen lainnya adalah proses dan prosedur, struktur organisasi, SDM, produk, pelanggan, supplier, rekanan dll.</a:t>
            </a:r>
          </a:p>
          <a:p>
            <a:pPr marL="44450" indent="0" algn="just">
              <a:buNone/>
            </a:pPr>
            <a:r>
              <a:rPr lang="id-ID" altLang="en-US" sz="1600"/>
              <a:t>Secara teori SI yang baik belum tentu harus memiliki komponen TI (contoh : perusahaan pengrajin kecil dengan omset miliaran), sementara di sisi lain komputer memegang peranan teramat penting dalam penciptaan produk.</a:t>
            </a:r>
          </a:p>
          <a:p>
            <a:pPr marL="44450" indent="0" algn="just">
              <a:buNone/>
            </a:pPr>
            <a:endParaRPr lang="id-ID" altLang="en-US" sz="1600"/>
          </a:p>
          <a:p>
            <a:pPr marL="44450" indent="0" algn="just">
              <a:buNone/>
            </a:pPr>
            <a:endParaRPr lang="id-ID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E5ACC006-41AA-45EB-A372-03A008AD2E5E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762000"/>
            <a:ext cx="8001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2599D-43DF-43A6-B38F-EAC391F13F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/>
          </a:bodyPr>
          <a:lstStyle/>
          <a:p>
            <a:pPr marL="174625" indent="-174625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Organisasi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4625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memiliki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beberapa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tingkatan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manajerial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keahlian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berbeda-beda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7663" indent="-173038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&gt;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Management-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keputusan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strategis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memperoleh informasi dr luar perusahaan yang dapat mempengaruhi jalannya proses bisnis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347663" indent="-173038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&gt;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Middle Management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Menjalankan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rencana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program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informasi yang diperoleh baik eksternal maupun internal untuk menunjang aktivitas sehari hari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347663" indent="-173038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&gt;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Low level Management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Mengawasi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kegiatan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harian</a:t>
            </a:r>
            <a:r>
              <a:rPr lang="id-ID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, informasi dibutuhkan yang berkaitan dengan internal perusahaan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347663" indent="-173038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	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B37A2-2B01-436C-A3A5-D0CB46E7B7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0" y="731519"/>
            <a:ext cx="8534400" cy="5093547"/>
          </a:xfrm>
        </p:spPr>
        <p:txBody>
          <a:bodyPr/>
          <a:lstStyle/>
          <a:p>
            <a:pPr marL="46037" indent="0">
              <a:buNone/>
            </a:pPr>
            <a:r>
              <a:rPr lang="en-US" sz="2800" b="1" dirty="0" err="1"/>
              <a:t>Tugas</a:t>
            </a:r>
            <a:r>
              <a:rPr lang="en-US" sz="2800" b="1" dirty="0"/>
              <a:t> 2:</a:t>
            </a:r>
          </a:p>
          <a:p>
            <a:pPr>
              <a:buFontTx/>
              <a:buChar char="-"/>
            </a:pPr>
            <a:r>
              <a:rPr lang="en-US" dirty="0"/>
              <a:t>Masih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1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SI,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spesifikasi</a:t>
            </a:r>
            <a:r>
              <a:rPr lang="en-US" dirty="0"/>
              <a:t> H/W, S/W (</a:t>
            </a:r>
            <a:r>
              <a:rPr lang="en-US" dirty="0" err="1"/>
              <a:t>lihat</a:t>
            </a:r>
            <a:r>
              <a:rPr lang="en-US" dirty="0"/>
              <a:t> di slide 2)</a:t>
            </a:r>
          </a:p>
          <a:p>
            <a:pPr>
              <a:buFontTx/>
              <a:buChar char="-"/>
            </a:pPr>
            <a:r>
              <a:rPr lang="en-US" dirty="0"/>
              <a:t>Waktu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dikumpulkan</a:t>
            </a:r>
            <a:r>
              <a:rPr lang="en-US" dirty="0"/>
              <a:t> pada </a:t>
            </a:r>
            <a:r>
              <a:rPr lang="en-US" dirty="0" err="1"/>
              <a:t>tanggal</a:t>
            </a:r>
            <a:r>
              <a:rPr lang="en-US" dirty="0"/>
              <a:t> 23 April 2020 dan </a:t>
            </a:r>
            <a:r>
              <a:rPr lang="en-US" dirty="0" err="1"/>
              <a:t>diupload</a:t>
            </a:r>
            <a:r>
              <a:rPr lang="en-US" dirty="0"/>
              <a:t> di </a:t>
            </a:r>
            <a:r>
              <a:rPr lang="en-US" dirty="0" err="1"/>
              <a:t>kuliahonline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0653536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{0E51BB4E-F96E-439F-A37E-3EB05F613E68}tf56160789</Template>
  <TotalTime>0</TotalTime>
  <Words>235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Trebuchet MS</vt:lpstr>
      <vt:lpstr>Slipstream</vt:lpstr>
      <vt:lpstr>SISTEM INFORMASI  DAN TEKNOLOGI INFORMASI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2020-04-09T00:56:53Z</dcterms:created>
  <dcterms:modified xsi:type="dcterms:W3CDTF">2020-04-09T01:02:22Z</dcterms:modified>
</cp:coreProperties>
</file>