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3EEF4ED-D321-4C9C-A55F-6D85564E5D98}" type="datetimeFigureOut">
              <a:rPr lang="id-ID" smtClean="0"/>
              <a:t>02/04/2020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006EDCF-FD4D-4639-BB9D-775C97F7E69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Komunikasi Sosial Pembangunan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Oleh: Syubanuddin Murom, M.I.Kom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839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 Mata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 smtClean="0"/>
              <a:t>masyarakat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/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/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gender,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sosial-budaya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90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Komunikasi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/>
              <a:t>Komunikasi sosial </a:t>
            </a:r>
            <a:r>
              <a:rPr lang="id-ID" dirty="0" smtClean="0"/>
              <a:t>adalah kegiatan </a:t>
            </a:r>
            <a:r>
              <a:rPr lang="id-ID" dirty="0"/>
              <a:t>komunikasi yang diarahkan pada pencapaian suatu situasi </a:t>
            </a:r>
            <a:r>
              <a:rPr lang="id-ID" dirty="0" smtClean="0"/>
              <a:t>integrasi sosial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Komunikasi </a:t>
            </a:r>
            <a:r>
              <a:rPr lang="id-ID" dirty="0"/>
              <a:t>sosial </a:t>
            </a:r>
            <a:r>
              <a:rPr lang="id-ID" dirty="0" smtClean="0"/>
              <a:t>merupakan </a:t>
            </a:r>
            <a:r>
              <a:rPr lang="id-ID" dirty="0"/>
              <a:t>suatu proses </a:t>
            </a:r>
            <a:r>
              <a:rPr lang="id-ID" dirty="0" smtClean="0"/>
              <a:t>pengaruh mempengaruhi mencapai </a:t>
            </a:r>
            <a:r>
              <a:rPr lang="id-ID" dirty="0"/>
              <a:t>keterkaitan sosial yang dicita-citakan </a:t>
            </a:r>
            <a:r>
              <a:rPr lang="id-ID" dirty="0" smtClean="0"/>
              <a:t>antar </a:t>
            </a:r>
            <a:r>
              <a:rPr lang="it-IT" dirty="0" smtClean="0"/>
              <a:t>individu </a:t>
            </a:r>
            <a:r>
              <a:rPr lang="it-IT" dirty="0"/>
              <a:t>yang ada di masyarakat</a:t>
            </a:r>
            <a:r>
              <a:rPr lang="it-IT" dirty="0" smtClean="0"/>
              <a:t>.</a:t>
            </a:r>
            <a:endParaRPr lang="id-ID" dirty="0" smtClean="0"/>
          </a:p>
          <a:p>
            <a:r>
              <a:rPr lang="id-ID" dirty="0" smtClean="0"/>
              <a:t>Komunikasi sosial </a:t>
            </a:r>
            <a:r>
              <a:rPr lang="id-ID" dirty="0"/>
              <a:t>bertujuan untuk integrasi bangsa dan sosial. </a:t>
            </a:r>
            <a:endParaRPr lang="id-ID" dirty="0" smtClean="0"/>
          </a:p>
          <a:p>
            <a:r>
              <a:rPr lang="id-ID" dirty="0" smtClean="0"/>
              <a:t>Integrasi adalah menciptakan </a:t>
            </a:r>
            <a:r>
              <a:rPr lang="id-ID" dirty="0"/>
              <a:t>rasa aman yang diperoleh dari ikatan sosial yang kuat </a:t>
            </a:r>
            <a:r>
              <a:rPr lang="id-ID" dirty="0" smtClean="0"/>
              <a:t>dengan mengorbankan </a:t>
            </a:r>
            <a:r>
              <a:rPr lang="id-ID" dirty="0"/>
              <a:t>sedikit atau banyak kepentingan individu. </a:t>
            </a:r>
          </a:p>
        </p:txBody>
      </p:sp>
    </p:spTree>
    <p:extLst>
      <p:ext uri="{BB962C8B-B14F-4D97-AF65-F5344CB8AC3E}">
        <p14:creationId xmlns:p14="http://schemas.microsoft.com/office/powerpoint/2010/main" val="26644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Everett M. Rogers mengatakan, secara sederhana pembangunan </a:t>
            </a:r>
            <a:r>
              <a:rPr lang="id-ID" dirty="0" smtClean="0"/>
              <a:t>adalah perubahan </a:t>
            </a:r>
            <a:r>
              <a:rPr lang="id-ID" dirty="0"/>
              <a:t>yang berguna menuju suatu sistem sosial dan ekonomi </a:t>
            </a:r>
            <a:r>
              <a:rPr lang="id-ID" dirty="0" smtClean="0"/>
              <a:t>yang diputuskan </a:t>
            </a:r>
            <a:r>
              <a:rPr lang="id-ID" dirty="0"/>
              <a:t>sebagai kehendak dari suatu bangsa </a:t>
            </a:r>
            <a:endParaRPr lang="id-ID" dirty="0" smtClean="0"/>
          </a:p>
          <a:p>
            <a:r>
              <a:rPr lang="id-ID" dirty="0"/>
              <a:t>Hedebro Goran mengatakan bahwa pembangunan tidak </a:t>
            </a:r>
            <a:r>
              <a:rPr lang="id-ID" dirty="0" smtClean="0"/>
              <a:t>lain adalah </a:t>
            </a:r>
            <a:r>
              <a:rPr lang="id-ID" dirty="0"/>
              <a:t>proses perubahan untuk meningkatkan kondisi-kondisi hidup</a:t>
            </a:r>
            <a:r>
              <a:rPr lang="id-ID" dirty="0" smtClean="0"/>
              <a:t>.</a:t>
            </a:r>
          </a:p>
          <a:p>
            <a:r>
              <a:rPr lang="id-ID" dirty="0"/>
              <a:t>P</a:t>
            </a:r>
            <a:r>
              <a:rPr lang="id-ID" dirty="0" smtClean="0"/>
              <a:t>embangunan secara umum pada hakekatnya adalah proses perubahan yang terus menerus untuk menuju keadaan yang lebih baik berdasarkan norma-norma tertentu.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85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575048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empat aspek yang terkandung di dalam pembangunan kualitas manusia</a:t>
            </a:r>
            <a:br>
              <a:rPr lang="id-ID" sz="3200" b="1" dirty="0" smtClean="0"/>
            </a:br>
            <a:r>
              <a:rPr lang="id-ID" sz="3200" b="1" dirty="0" smtClean="0"/>
              <a:t>(Bryant dan White 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i-FI" b="1" i="1" dirty="0" smtClean="0"/>
              <a:t>Pertama</a:t>
            </a:r>
            <a:r>
              <a:rPr lang="fi-FI" dirty="0"/>
              <a:t>, pembangunan harus memberikan </a:t>
            </a:r>
            <a:r>
              <a:rPr lang="fi-FI" dirty="0" smtClean="0"/>
              <a:t>penekanan</a:t>
            </a:r>
            <a:r>
              <a:rPr lang="id-ID" dirty="0" smtClean="0"/>
              <a:t> pada </a:t>
            </a:r>
            <a:r>
              <a:rPr lang="id-ID" dirty="0"/>
              <a:t>kapasitas </a:t>
            </a:r>
            <a:r>
              <a:rPr lang="id-ID" dirty="0" smtClean="0"/>
              <a:t>(</a:t>
            </a:r>
            <a:r>
              <a:rPr lang="id-ID" i="1" dirty="0" smtClean="0"/>
              <a:t>capacity</a:t>
            </a:r>
            <a:r>
              <a:rPr lang="id-ID" dirty="0" smtClean="0"/>
              <a:t>) kepada </a:t>
            </a:r>
            <a:r>
              <a:rPr lang="id-ID" dirty="0"/>
              <a:t>apa yang harus dilakukan </a:t>
            </a:r>
            <a:r>
              <a:rPr lang="id-ID" dirty="0" smtClean="0"/>
              <a:t>untuk meningkatkan </a:t>
            </a:r>
            <a:r>
              <a:rPr lang="id-ID" dirty="0"/>
              <a:t>kemampuan tersebut serta energi yang diperlukan untuk itu</a:t>
            </a:r>
            <a:r>
              <a:rPr lang="id-ID" dirty="0" smtClean="0"/>
              <a:t>. </a:t>
            </a:r>
          </a:p>
          <a:p>
            <a:r>
              <a:rPr lang="fi-FI" b="1" i="1" dirty="0" smtClean="0"/>
              <a:t>Kedua</a:t>
            </a:r>
            <a:r>
              <a:rPr lang="fi-FI" dirty="0"/>
              <a:t>, pembangunan harus menekankan pemerataan </a:t>
            </a:r>
            <a:r>
              <a:rPr lang="id-ID" dirty="0" smtClean="0"/>
              <a:t>(</a:t>
            </a:r>
            <a:r>
              <a:rPr lang="id-ID" i="1" dirty="0" smtClean="0"/>
              <a:t>equity</a:t>
            </a:r>
            <a:r>
              <a:rPr lang="id-ID" dirty="0" smtClean="0"/>
              <a:t>)</a:t>
            </a:r>
          </a:p>
          <a:p>
            <a:r>
              <a:rPr lang="id-ID" b="1" i="1" dirty="0"/>
              <a:t>Ketiga</a:t>
            </a:r>
            <a:r>
              <a:rPr lang="id-ID" dirty="0" smtClean="0"/>
              <a:t>, </a:t>
            </a:r>
            <a:r>
              <a:rPr lang="nn-NO" dirty="0" smtClean="0"/>
              <a:t>pembangunan </a:t>
            </a:r>
            <a:r>
              <a:rPr lang="nn-NO" dirty="0"/>
              <a:t>mengandung arti pemberian kuasa dan </a:t>
            </a:r>
            <a:r>
              <a:rPr lang="nn-NO" dirty="0" smtClean="0"/>
              <a:t>wewenang</a:t>
            </a:r>
            <a:r>
              <a:rPr lang="id-ID" dirty="0" smtClean="0"/>
              <a:t> (</a:t>
            </a:r>
            <a:r>
              <a:rPr lang="id-ID" i="1" dirty="0" smtClean="0"/>
              <a:t>empowerment</a:t>
            </a:r>
            <a:r>
              <a:rPr lang="id-ID" dirty="0" smtClean="0"/>
              <a:t>) yang </a:t>
            </a:r>
            <a:r>
              <a:rPr lang="id-ID" dirty="0"/>
              <a:t>lebih besar kepada rakyat. </a:t>
            </a:r>
            <a:endParaRPr lang="id-ID" dirty="0" smtClean="0"/>
          </a:p>
          <a:p>
            <a:r>
              <a:rPr lang="id-ID" b="1" i="1" dirty="0" smtClean="0"/>
              <a:t>Keempat</a:t>
            </a:r>
            <a:r>
              <a:rPr lang="id-ID" dirty="0"/>
              <a:t>, </a:t>
            </a:r>
            <a:r>
              <a:rPr lang="id-ID" dirty="0" smtClean="0"/>
              <a:t>pembangunan mengandung </a:t>
            </a:r>
            <a:r>
              <a:rPr lang="id-ID" dirty="0"/>
              <a:t>pengertian berkelangsungan atau </a:t>
            </a:r>
            <a:r>
              <a:rPr lang="id-ID" dirty="0" smtClean="0"/>
              <a:t>berkelanjutan (</a:t>
            </a:r>
            <a:r>
              <a:rPr lang="id-ID" i="1" dirty="0" smtClean="0"/>
              <a:t>sustainable</a:t>
            </a:r>
            <a:r>
              <a:rPr lang="id-ID" dirty="0" smtClean="0"/>
              <a:t>) </a:t>
            </a:r>
            <a:r>
              <a:rPr lang="it-IT" dirty="0"/>
              <a:t>dan interdependensi di antara negara-negara di dunia</a:t>
            </a:r>
            <a:endParaRPr lang="nn-NO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36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43</TotalTime>
  <Words>294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Komunikasi Sosial Pembangunan</vt:lpstr>
      <vt:lpstr>Deskripsi Mata Kuliah</vt:lpstr>
      <vt:lpstr>Konsep Komunikasi Sosial</vt:lpstr>
      <vt:lpstr>Pembangunan</vt:lpstr>
      <vt:lpstr>empat aspek yang terkandung di dalam pembangunan kualitas manusia (Bryant dan White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Sosial Pembangunan</dc:title>
  <dc:creator>Kiseki</dc:creator>
  <cp:lastModifiedBy>Kiseki</cp:lastModifiedBy>
  <cp:revision>5</cp:revision>
  <dcterms:created xsi:type="dcterms:W3CDTF">2020-03-10T13:39:08Z</dcterms:created>
  <dcterms:modified xsi:type="dcterms:W3CDTF">2020-04-02T01:00:03Z</dcterms:modified>
</cp:coreProperties>
</file>